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87" r:id="rId1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9548" y="2199719"/>
            <a:ext cx="5560262" cy="42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233BA-4E7A-774A-BA59-F1BBD936B6F5}"/>
              </a:ext>
            </a:extLst>
          </p:cNvPr>
          <p:cNvSpPr txBox="1"/>
          <p:nvPr/>
        </p:nvSpPr>
        <p:spPr>
          <a:xfrm>
            <a:off x="533400" y="4248150"/>
            <a:ext cx="60473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Refs: S. </a:t>
            </a:r>
            <a:r>
              <a:rPr lang="en-US" sz="1400" dirty="0" err="1"/>
              <a:t>Voida</a:t>
            </a:r>
            <a:r>
              <a:rPr lang="en-US" sz="1400" dirty="0"/>
              <a:t>, D. Patterson, S. Patel (content), K. Li, K. Lee, R Wang (slide design)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65" y="633714"/>
            <a:ext cx="6716440" cy="30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134" y="1300970"/>
            <a:ext cx="7860792" cy="201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959" y="1623115"/>
            <a:ext cx="1994369" cy="191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134" y="1932011"/>
            <a:ext cx="3903679" cy="199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1385" y="2229790"/>
            <a:ext cx="4259315" cy="158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704" y="2741840"/>
            <a:ext cx="7815462" cy="199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961" y="2479438"/>
            <a:ext cx="3542582" cy="156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558" y="3058478"/>
            <a:ext cx="412115" cy="155575"/>
          </a:xfrm>
          <a:custGeom>
            <a:avLst/>
            <a:gdLst/>
            <a:ahLst/>
            <a:cxnLst/>
            <a:rect l="l" t="t" r="r" b="b"/>
            <a:pathLst>
              <a:path w="412115" h="155575">
                <a:moveTo>
                  <a:pt x="103610" y="58801"/>
                </a:moveTo>
                <a:lnTo>
                  <a:pt x="86490" y="58801"/>
                </a:lnTo>
                <a:lnTo>
                  <a:pt x="86490" y="0"/>
                </a:lnTo>
                <a:lnTo>
                  <a:pt x="103610" y="0"/>
                </a:lnTo>
                <a:lnTo>
                  <a:pt x="103610" y="58801"/>
                </a:lnTo>
                <a:close/>
              </a:path>
              <a:path w="412115" h="155575">
                <a:moveTo>
                  <a:pt x="56965" y="155266"/>
                </a:moveTo>
                <a:lnTo>
                  <a:pt x="49125" y="155266"/>
                </a:lnTo>
                <a:lnTo>
                  <a:pt x="38574" y="154280"/>
                </a:lnTo>
                <a:lnTo>
                  <a:pt x="7536" y="130945"/>
                </a:lnTo>
                <a:lnTo>
                  <a:pt x="0" y="97506"/>
                </a:lnTo>
                <a:lnTo>
                  <a:pt x="846" y="84927"/>
                </a:lnTo>
                <a:lnTo>
                  <a:pt x="20906" y="48325"/>
                </a:lnTo>
                <a:lnTo>
                  <a:pt x="49125" y="39449"/>
                </a:lnTo>
                <a:lnTo>
                  <a:pt x="56668" y="39449"/>
                </a:lnTo>
                <a:lnTo>
                  <a:pt x="63664" y="41186"/>
                </a:lnTo>
                <a:lnTo>
                  <a:pt x="70115" y="44659"/>
                </a:lnTo>
                <a:lnTo>
                  <a:pt x="76566" y="48033"/>
                </a:lnTo>
                <a:lnTo>
                  <a:pt x="82025" y="52747"/>
                </a:lnTo>
                <a:lnTo>
                  <a:pt x="83526" y="54782"/>
                </a:lnTo>
                <a:lnTo>
                  <a:pt x="53293" y="54782"/>
                </a:lnTo>
                <a:lnTo>
                  <a:pt x="45711" y="55508"/>
                </a:lnTo>
                <a:lnTo>
                  <a:pt x="18468" y="88249"/>
                </a:lnTo>
                <a:lnTo>
                  <a:pt x="17863" y="97506"/>
                </a:lnTo>
                <a:lnTo>
                  <a:pt x="18459" y="106522"/>
                </a:lnTo>
                <a:lnTo>
                  <a:pt x="45590" y="139347"/>
                </a:lnTo>
                <a:lnTo>
                  <a:pt x="53293" y="140082"/>
                </a:lnTo>
                <a:lnTo>
                  <a:pt x="83529" y="140082"/>
                </a:lnTo>
                <a:lnTo>
                  <a:pt x="82322" y="141720"/>
                </a:lnTo>
                <a:lnTo>
                  <a:pt x="77013" y="146334"/>
                </a:lnTo>
                <a:lnTo>
                  <a:pt x="64111" y="153479"/>
                </a:lnTo>
                <a:lnTo>
                  <a:pt x="56965" y="155266"/>
                </a:lnTo>
                <a:close/>
              </a:path>
              <a:path w="412115" h="155575">
                <a:moveTo>
                  <a:pt x="83529" y="140082"/>
                </a:moveTo>
                <a:lnTo>
                  <a:pt x="60141" y="140082"/>
                </a:lnTo>
                <a:lnTo>
                  <a:pt x="66592" y="138395"/>
                </a:lnTo>
                <a:lnTo>
                  <a:pt x="78799" y="131646"/>
                </a:lnTo>
                <a:lnTo>
                  <a:pt x="83414" y="127528"/>
                </a:lnTo>
                <a:lnTo>
                  <a:pt x="86490" y="122665"/>
                </a:lnTo>
                <a:lnTo>
                  <a:pt x="86490" y="72496"/>
                </a:lnTo>
                <a:lnTo>
                  <a:pt x="83414" y="67634"/>
                </a:lnTo>
                <a:lnTo>
                  <a:pt x="78799" y="63465"/>
                </a:lnTo>
                <a:lnTo>
                  <a:pt x="66592" y="56519"/>
                </a:lnTo>
                <a:lnTo>
                  <a:pt x="60141" y="54782"/>
                </a:lnTo>
                <a:lnTo>
                  <a:pt x="83526" y="54782"/>
                </a:lnTo>
                <a:lnTo>
                  <a:pt x="86490" y="58801"/>
                </a:lnTo>
                <a:lnTo>
                  <a:pt x="103610" y="58801"/>
                </a:lnTo>
                <a:lnTo>
                  <a:pt x="103610" y="136062"/>
                </a:lnTo>
                <a:lnTo>
                  <a:pt x="86490" y="136062"/>
                </a:lnTo>
                <a:lnTo>
                  <a:pt x="83529" y="140082"/>
                </a:lnTo>
                <a:close/>
              </a:path>
              <a:path w="412115" h="155575">
                <a:moveTo>
                  <a:pt x="103610" y="152587"/>
                </a:moveTo>
                <a:lnTo>
                  <a:pt x="86490" y="152587"/>
                </a:lnTo>
                <a:lnTo>
                  <a:pt x="86490" y="136062"/>
                </a:lnTo>
                <a:lnTo>
                  <a:pt x="103610" y="136062"/>
                </a:lnTo>
                <a:lnTo>
                  <a:pt x="103610" y="152587"/>
                </a:lnTo>
                <a:close/>
              </a:path>
              <a:path w="412115" h="155575">
                <a:moveTo>
                  <a:pt x="145173" y="69519"/>
                </a:moveTo>
                <a:lnTo>
                  <a:pt x="181347" y="39449"/>
                </a:lnTo>
                <a:lnTo>
                  <a:pt x="190968" y="40063"/>
                </a:lnTo>
                <a:lnTo>
                  <a:pt x="199434" y="41905"/>
                </a:lnTo>
                <a:lnTo>
                  <a:pt x="206747" y="44975"/>
                </a:lnTo>
                <a:lnTo>
                  <a:pt x="212907" y="49273"/>
                </a:lnTo>
                <a:lnTo>
                  <a:pt x="217489" y="54335"/>
                </a:lnTo>
                <a:lnTo>
                  <a:pt x="179114" y="54335"/>
                </a:lnTo>
                <a:lnTo>
                  <a:pt x="169680" y="55284"/>
                </a:lnTo>
                <a:lnTo>
                  <a:pt x="160878" y="58131"/>
                </a:lnTo>
                <a:lnTo>
                  <a:pt x="152709" y="62876"/>
                </a:lnTo>
                <a:lnTo>
                  <a:pt x="145173" y="69519"/>
                </a:lnTo>
                <a:close/>
              </a:path>
              <a:path w="412115" h="155575">
                <a:moveTo>
                  <a:pt x="224072" y="97506"/>
                </a:moveTo>
                <a:lnTo>
                  <a:pt x="206952" y="97506"/>
                </a:lnTo>
                <a:lnTo>
                  <a:pt x="206952" y="70114"/>
                </a:lnTo>
                <a:lnTo>
                  <a:pt x="204322" y="64409"/>
                </a:lnTo>
                <a:lnTo>
                  <a:pt x="199062" y="60438"/>
                </a:lnTo>
                <a:lnTo>
                  <a:pt x="193802" y="56369"/>
                </a:lnTo>
                <a:lnTo>
                  <a:pt x="187153" y="54335"/>
                </a:lnTo>
                <a:lnTo>
                  <a:pt x="217489" y="54335"/>
                </a:lnTo>
                <a:lnTo>
                  <a:pt x="217791" y="54670"/>
                </a:lnTo>
                <a:lnTo>
                  <a:pt x="221280" y="61034"/>
                </a:lnTo>
                <a:lnTo>
                  <a:pt x="223374" y="68366"/>
                </a:lnTo>
                <a:lnTo>
                  <a:pt x="224072" y="76665"/>
                </a:lnTo>
                <a:lnTo>
                  <a:pt x="224072" y="97506"/>
                </a:lnTo>
                <a:close/>
              </a:path>
              <a:path w="412115" h="155575">
                <a:moveTo>
                  <a:pt x="170331" y="155266"/>
                </a:moveTo>
                <a:lnTo>
                  <a:pt x="134492" y="133048"/>
                </a:lnTo>
                <a:lnTo>
                  <a:pt x="131775" y="118794"/>
                </a:lnTo>
                <a:lnTo>
                  <a:pt x="132454" y="111127"/>
                </a:lnTo>
                <a:lnTo>
                  <a:pt x="162292" y="82964"/>
                </a:lnTo>
                <a:lnTo>
                  <a:pt x="170331" y="82322"/>
                </a:lnTo>
                <a:lnTo>
                  <a:pt x="181552" y="83271"/>
                </a:lnTo>
                <a:lnTo>
                  <a:pt x="191396" y="86118"/>
                </a:lnTo>
                <a:lnTo>
                  <a:pt x="199862" y="90863"/>
                </a:lnTo>
                <a:lnTo>
                  <a:pt x="203934" y="94678"/>
                </a:lnTo>
                <a:lnTo>
                  <a:pt x="168446" y="94678"/>
                </a:lnTo>
                <a:lnTo>
                  <a:pt x="161846" y="96960"/>
                </a:lnTo>
                <a:lnTo>
                  <a:pt x="151822" y="105992"/>
                </a:lnTo>
                <a:lnTo>
                  <a:pt x="149341" y="111797"/>
                </a:lnTo>
                <a:lnTo>
                  <a:pt x="149444" y="126228"/>
                </a:lnTo>
                <a:lnTo>
                  <a:pt x="151822" y="131745"/>
                </a:lnTo>
                <a:lnTo>
                  <a:pt x="156784" y="136211"/>
                </a:lnTo>
                <a:lnTo>
                  <a:pt x="161846" y="140677"/>
                </a:lnTo>
                <a:lnTo>
                  <a:pt x="168446" y="142911"/>
                </a:lnTo>
                <a:lnTo>
                  <a:pt x="203743" y="142911"/>
                </a:lnTo>
                <a:lnTo>
                  <a:pt x="199416" y="146725"/>
                </a:lnTo>
                <a:lnTo>
                  <a:pt x="190800" y="151470"/>
                </a:lnTo>
                <a:lnTo>
                  <a:pt x="181105" y="154317"/>
                </a:lnTo>
                <a:lnTo>
                  <a:pt x="170331" y="155266"/>
                </a:lnTo>
                <a:close/>
              </a:path>
              <a:path w="412115" h="155575">
                <a:moveTo>
                  <a:pt x="203743" y="142911"/>
                </a:moveTo>
                <a:lnTo>
                  <a:pt x="176583" y="142911"/>
                </a:lnTo>
                <a:lnTo>
                  <a:pt x="186074" y="142054"/>
                </a:lnTo>
                <a:lnTo>
                  <a:pt x="194299" y="139486"/>
                </a:lnTo>
                <a:lnTo>
                  <a:pt x="201258" y="135207"/>
                </a:lnTo>
                <a:lnTo>
                  <a:pt x="206952" y="129215"/>
                </a:lnTo>
                <a:lnTo>
                  <a:pt x="206952" y="108522"/>
                </a:lnTo>
                <a:lnTo>
                  <a:pt x="201258" y="102465"/>
                </a:lnTo>
                <a:lnTo>
                  <a:pt x="194299" y="98139"/>
                </a:lnTo>
                <a:lnTo>
                  <a:pt x="186074" y="95543"/>
                </a:lnTo>
                <a:lnTo>
                  <a:pt x="176583" y="94678"/>
                </a:lnTo>
                <a:lnTo>
                  <a:pt x="203934" y="94678"/>
                </a:lnTo>
                <a:lnTo>
                  <a:pt x="206952" y="97506"/>
                </a:lnTo>
                <a:lnTo>
                  <a:pt x="224072" y="97506"/>
                </a:lnTo>
                <a:lnTo>
                  <a:pt x="224072" y="140082"/>
                </a:lnTo>
                <a:lnTo>
                  <a:pt x="206952" y="140082"/>
                </a:lnTo>
                <a:lnTo>
                  <a:pt x="203743" y="142911"/>
                </a:lnTo>
                <a:close/>
              </a:path>
              <a:path w="412115" h="155575">
                <a:moveTo>
                  <a:pt x="224072" y="152587"/>
                </a:moveTo>
                <a:lnTo>
                  <a:pt x="206952" y="152587"/>
                </a:lnTo>
                <a:lnTo>
                  <a:pt x="206952" y="140082"/>
                </a:lnTo>
                <a:lnTo>
                  <a:pt x="224072" y="140082"/>
                </a:lnTo>
                <a:lnTo>
                  <a:pt x="224072" y="152587"/>
                </a:lnTo>
                <a:close/>
              </a:path>
              <a:path w="412115" h="155575">
                <a:moveTo>
                  <a:pt x="278924" y="42128"/>
                </a:moveTo>
                <a:lnTo>
                  <a:pt x="261805" y="42128"/>
                </a:lnTo>
                <a:lnTo>
                  <a:pt x="261805" y="11909"/>
                </a:lnTo>
                <a:lnTo>
                  <a:pt x="278924" y="11909"/>
                </a:lnTo>
                <a:lnTo>
                  <a:pt x="278924" y="42128"/>
                </a:lnTo>
                <a:close/>
              </a:path>
              <a:path w="412115" h="155575">
                <a:moveTo>
                  <a:pt x="301403" y="57164"/>
                </a:moveTo>
                <a:lnTo>
                  <a:pt x="243494" y="57164"/>
                </a:lnTo>
                <a:lnTo>
                  <a:pt x="243494" y="42128"/>
                </a:lnTo>
                <a:lnTo>
                  <a:pt x="301403" y="42128"/>
                </a:lnTo>
                <a:lnTo>
                  <a:pt x="301403" y="57164"/>
                </a:lnTo>
                <a:close/>
              </a:path>
              <a:path w="412115" h="155575">
                <a:moveTo>
                  <a:pt x="295299" y="155266"/>
                </a:moveTo>
                <a:lnTo>
                  <a:pt x="286367" y="155266"/>
                </a:lnTo>
                <a:lnTo>
                  <a:pt x="275621" y="153656"/>
                </a:lnTo>
                <a:lnTo>
                  <a:pt x="267945" y="148827"/>
                </a:lnTo>
                <a:lnTo>
                  <a:pt x="263340" y="140779"/>
                </a:lnTo>
                <a:lnTo>
                  <a:pt x="261865" y="129959"/>
                </a:lnTo>
                <a:lnTo>
                  <a:pt x="261805" y="57164"/>
                </a:lnTo>
                <a:lnTo>
                  <a:pt x="278924" y="57164"/>
                </a:lnTo>
                <a:lnTo>
                  <a:pt x="278924" y="129959"/>
                </a:lnTo>
                <a:lnTo>
                  <a:pt x="279817" y="133383"/>
                </a:lnTo>
                <a:lnTo>
                  <a:pt x="281604" y="136062"/>
                </a:lnTo>
                <a:lnTo>
                  <a:pt x="283489" y="138742"/>
                </a:lnTo>
                <a:lnTo>
                  <a:pt x="286367" y="140082"/>
                </a:lnTo>
                <a:lnTo>
                  <a:pt x="303674" y="140082"/>
                </a:lnTo>
                <a:lnTo>
                  <a:pt x="306911" y="148270"/>
                </a:lnTo>
                <a:lnTo>
                  <a:pt x="302147" y="152933"/>
                </a:lnTo>
                <a:lnTo>
                  <a:pt x="295299" y="155266"/>
                </a:lnTo>
                <a:close/>
              </a:path>
              <a:path w="412115" h="155575">
                <a:moveTo>
                  <a:pt x="303674" y="140082"/>
                </a:moveTo>
                <a:lnTo>
                  <a:pt x="294902" y="140082"/>
                </a:lnTo>
                <a:lnTo>
                  <a:pt x="298773" y="138543"/>
                </a:lnTo>
                <a:lnTo>
                  <a:pt x="301849" y="135467"/>
                </a:lnTo>
                <a:lnTo>
                  <a:pt x="303674" y="140082"/>
                </a:lnTo>
                <a:close/>
              </a:path>
              <a:path w="412115" h="155575">
                <a:moveTo>
                  <a:pt x="332900" y="69519"/>
                </a:moveTo>
                <a:lnTo>
                  <a:pt x="369075" y="39449"/>
                </a:lnTo>
                <a:lnTo>
                  <a:pt x="378695" y="40063"/>
                </a:lnTo>
                <a:lnTo>
                  <a:pt x="387162" y="41905"/>
                </a:lnTo>
                <a:lnTo>
                  <a:pt x="394475" y="44975"/>
                </a:lnTo>
                <a:lnTo>
                  <a:pt x="400634" y="49273"/>
                </a:lnTo>
                <a:lnTo>
                  <a:pt x="405216" y="54335"/>
                </a:lnTo>
                <a:lnTo>
                  <a:pt x="366842" y="54335"/>
                </a:lnTo>
                <a:lnTo>
                  <a:pt x="357407" y="55284"/>
                </a:lnTo>
                <a:lnTo>
                  <a:pt x="348606" y="58131"/>
                </a:lnTo>
                <a:lnTo>
                  <a:pt x="340437" y="62876"/>
                </a:lnTo>
                <a:lnTo>
                  <a:pt x="332900" y="69519"/>
                </a:lnTo>
                <a:close/>
              </a:path>
              <a:path w="412115" h="155575">
                <a:moveTo>
                  <a:pt x="411799" y="97506"/>
                </a:moveTo>
                <a:lnTo>
                  <a:pt x="394680" y="97506"/>
                </a:lnTo>
                <a:lnTo>
                  <a:pt x="394680" y="70114"/>
                </a:lnTo>
                <a:lnTo>
                  <a:pt x="392050" y="64409"/>
                </a:lnTo>
                <a:lnTo>
                  <a:pt x="386790" y="60438"/>
                </a:lnTo>
                <a:lnTo>
                  <a:pt x="381530" y="56369"/>
                </a:lnTo>
                <a:lnTo>
                  <a:pt x="374880" y="54335"/>
                </a:lnTo>
                <a:lnTo>
                  <a:pt x="405216" y="54335"/>
                </a:lnTo>
                <a:lnTo>
                  <a:pt x="405519" y="54670"/>
                </a:lnTo>
                <a:lnTo>
                  <a:pt x="409008" y="61034"/>
                </a:lnTo>
                <a:lnTo>
                  <a:pt x="411102" y="68366"/>
                </a:lnTo>
                <a:lnTo>
                  <a:pt x="411799" y="76665"/>
                </a:lnTo>
                <a:lnTo>
                  <a:pt x="411799" y="97506"/>
                </a:lnTo>
                <a:close/>
              </a:path>
              <a:path w="412115" h="155575">
                <a:moveTo>
                  <a:pt x="358059" y="155266"/>
                </a:moveTo>
                <a:lnTo>
                  <a:pt x="322219" y="133048"/>
                </a:lnTo>
                <a:lnTo>
                  <a:pt x="319502" y="118794"/>
                </a:lnTo>
                <a:lnTo>
                  <a:pt x="320182" y="111127"/>
                </a:lnTo>
                <a:lnTo>
                  <a:pt x="350020" y="82964"/>
                </a:lnTo>
                <a:lnTo>
                  <a:pt x="358059" y="82322"/>
                </a:lnTo>
                <a:lnTo>
                  <a:pt x="369279" y="83271"/>
                </a:lnTo>
                <a:lnTo>
                  <a:pt x="379123" y="86118"/>
                </a:lnTo>
                <a:lnTo>
                  <a:pt x="387590" y="90863"/>
                </a:lnTo>
                <a:lnTo>
                  <a:pt x="391662" y="94678"/>
                </a:lnTo>
                <a:lnTo>
                  <a:pt x="356173" y="94678"/>
                </a:lnTo>
                <a:lnTo>
                  <a:pt x="349573" y="96960"/>
                </a:lnTo>
                <a:lnTo>
                  <a:pt x="339550" y="105992"/>
                </a:lnTo>
                <a:lnTo>
                  <a:pt x="337069" y="111797"/>
                </a:lnTo>
                <a:lnTo>
                  <a:pt x="337172" y="126228"/>
                </a:lnTo>
                <a:lnTo>
                  <a:pt x="339550" y="131745"/>
                </a:lnTo>
                <a:lnTo>
                  <a:pt x="344512" y="136211"/>
                </a:lnTo>
                <a:lnTo>
                  <a:pt x="349573" y="140677"/>
                </a:lnTo>
                <a:lnTo>
                  <a:pt x="356173" y="142911"/>
                </a:lnTo>
                <a:lnTo>
                  <a:pt x="391470" y="142911"/>
                </a:lnTo>
                <a:lnTo>
                  <a:pt x="387143" y="146725"/>
                </a:lnTo>
                <a:lnTo>
                  <a:pt x="378528" y="151470"/>
                </a:lnTo>
                <a:lnTo>
                  <a:pt x="368833" y="154317"/>
                </a:lnTo>
                <a:lnTo>
                  <a:pt x="358059" y="155266"/>
                </a:lnTo>
                <a:close/>
              </a:path>
              <a:path w="412115" h="155575">
                <a:moveTo>
                  <a:pt x="391470" y="142911"/>
                </a:moveTo>
                <a:lnTo>
                  <a:pt x="364311" y="142911"/>
                </a:lnTo>
                <a:lnTo>
                  <a:pt x="373801" y="142054"/>
                </a:lnTo>
                <a:lnTo>
                  <a:pt x="382026" y="139486"/>
                </a:lnTo>
                <a:lnTo>
                  <a:pt x="388985" y="135207"/>
                </a:lnTo>
                <a:lnTo>
                  <a:pt x="394680" y="129215"/>
                </a:lnTo>
                <a:lnTo>
                  <a:pt x="394680" y="108522"/>
                </a:lnTo>
                <a:lnTo>
                  <a:pt x="388985" y="102465"/>
                </a:lnTo>
                <a:lnTo>
                  <a:pt x="382026" y="98139"/>
                </a:lnTo>
                <a:lnTo>
                  <a:pt x="373801" y="95543"/>
                </a:lnTo>
                <a:lnTo>
                  <a:pt x="364311" y="94678"/>
                </a:lnTo>
                <a:lnTo>
                  <a:pt x="391662" y="94678"/>
                </a:lnTo>
                <a:lnTo>
                  <a:pt x="394680" y="97506"/>
                </a:lnTo>
                <a:lnTo>
                  <a:pt x="411799" y="97506"/>
                </a:lnTo>
                <a:lnTo>
                  <a:pt x="411799" y="140082"/>
                </a:lnTo>
                <a:lnTo>
                  <a:pt x="394680" y="140082"/>
                </a:lnTo>
                <a:lnTo>
                  <a:pt x="391470" y="142911"/>
                </a:lnTo>
                <a:close/>
              </a:path>
              <a:path w="412115" h="155575">
                <a:moveTo>
                  <a:pt x="411799" y="152587"/>
                </a:moveTo>
                <a:lnTo>
                  <a:pt x="394680" y="152587"/>
                </a:lnTo>
                <a:lnTo>
                  <a:pt x="394680" y="140082"/>
                </a:lnTo>
                <a:lnTo>
                  <a:pt x="411799" y="140082"/>
                </a:lnTo>
                <a:lnTo>
                  <a:pt x="411799" y="152587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6298" y="3354172"/>
            <a:ext cx="7273213" cy="1579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0790" y="3603671"/>
            <a:ext cx="2734550" cy="156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65" y="633714"/>
            <a:ext cx="3273662" cy="30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115" y="1305436"/>
            <a:ext cx="7688727" cy="197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6298" y="1917321"/>
            <a:ext cx="2658426" cy="156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982" y="1617607"/>
            <a:ext cx="3927897" cy="157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6298" y="2163247"/>
            <a:ext cx="3573912" cy="1579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6298" y="2409471"/>
            <a:ext cx="4115368" cy="1600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115" y="2675000"/>
            <a:ext cx="3654321" cy="199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6298" y="2974863"/>
            <a:ext cx="2706951" cy="1540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6298" y="3220789"/>
            <a:ext cx="5996051" cy="157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3793" y="3468501"/>
            <a:ext cx="5694272" cy="1579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923" y="633267"/>
            <a:ext cx="4066476" cy="308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134" y="1303203"/>
            <a:ext cx="5418032" cy="19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6298" y="1601131"/>
            <a:ext cx="7111537" cy="157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0640" y="1850630"/>
            <a:ext cx="321945" cy="123189"/>
          </a:xfrm>
          <a:custGeom>
            <a:avLst/>
            <a:gdLst/>
            <a:ahLst/>
            <a:cxnLst/>
            <a:rect l="l" t="t" r="r" b="b"/>
            <a:pathLst>
              <a:path w="321944" h="123189">
                <a:moveTo>
                  <a:pt x="82025" y="46446"/>
                </a:moveTo>
                <a:lnTo>
                  <a:pt x="68478" y="46446"/>
                </a:lnTo>
                <a:lnTo>
                  <a:pt x="68478" y="0"/>
                </a:lnTo>
                <a:lnTo>
                  <a:pt x="82025" y="0"/>
                </a:lnTo>
                <a:lnTo>
                  <a:pt x="82025" y="46446"/>
                </a:lnTo>
                <a:close/>
              </a:path>
              <a:path w="321944" h="123189">
                <a:moveTo>
                  <a:pt x="45156" y="122963"/>
                </a:moveTo>
                <a:lnTo>
                  <a:pt x="39003" y="122963"/>
                </a:lnTo>
                <a:lnTo>
                  <a:pt x="30647" y="122181"/>
                </a:lnTo>
                <a:lnTo>
                  <a:pt x="2679" y="95869"/>
                </a:lnTo>
                <a:lnTo>
                  <a:pt x="0" y="77112"/>
                </a:lnTo>
                <a:lnTo>
                  <a:pt x="669" y="67147"/>
                </a:lnTo>
                <a:lnTo>
                  <a:pt x="23223" y="34239"/>
                </a:lnTo>
                <a:lnTo>
                  <a:pt x="39003" y="31112"/>
                </a:lnTo>
                <a:lnTo>
                  <a:pt x="44858" y="31112"/>
                </a:lnTo>
                <a:lnTo>
                  <a:pt x="50366" y="32502"/>
                </a:lnTo>
                <a:lnTo>
                  <a:pt x="55527" y="35281"/>
                </a:lnTo>
                <a:lnTo>
                  <a:pt x="60687" y="37960"/>
                </a:lnTo>
                <a:lnTo>
                  <a:pt x="65004" y="41682"/>
                </a:lnTo>
                <a:lnTo>
                  <a:pt x="66198" y="43319"/>
                </a:lnTo>
                <a:lnTo>
                  <a:pt x="33693" y="43319"/>
                </a:lnTo>
                <a:lnTo>
                  <a:pt x="26895" y="46396"/>
                </a:lnTo>
                <a:lnTo>
                  <a:pt x="14142" y="77112"/>
                </a:lnTo>
                <a:lnTo>
                  <a:pt x="14616" y="84276"/>
                </a:lnTo>
                <a:lnTo>
                  <a:pt x="33594" y="110756"/>
                </a:lnTo>
                <a:lnTo>
                  <a:pt x="66186" y="110756"/>
                </a:lnTo>
                <a:lnTo>
                  <a:pt x="65203" y="112095"/>
                </a:lnTo>
                <a:lnTo>
                  <a:pt x="60985" y="115767"/>
                </a:lnTo>
                <a:lnTo>
                  <a:pt x="55824" y="118645"/>
                </a:lnTo>
                <a:lnTo>
                  <a:pt x="50763" y="121523"/>
                </a:lnTo>
                <a:lnTo>
                  <a:pt x="45156" y="122963"/>
                </a:lnTo>
                <a:close/>
              </a:path>
              <a:path w="321944" h="123189">
                <a:moveTo>
                  <a:pt x="66186" y="110756"/>
                </a:moveTo>
                <a:lnTo>
                  <a:pt x="47587" y="110756"/>
                </a:lnTo>
                <a:lnTo>
                  <a:pt x="52698" y="109465"/>
                </a:lnTo>
                <a:lnTo>
                  <a:pt x="56088" y="107629"/>
                </a:lnTo>
                <a:lnTo>
                  <a:pt x="62325" y="104205"/>
                </a:lnTo>
                <a:lnTo>
                  <a:pt x="65997" y="100930"/>
                </a:lnTo>
                <a:lnTo>
                  <a:pt x="68478" y="97060"/>
                </a:lnTo>
                <a:lnTo>
                  <a:pt x="68478" y="57313"/>
                </a:lnTo>
                <a:lnTo>
                  <a:pt x="65997" y="53442"/>
                </a:lnTo>
                <a:lnTo>
                  <a:pt x="62325" y="50167"/>
                </a:lnTo>
                <a:lnTo>
                  <a:pt x="57462" y="47488"/>
                </a:lnTo>
                <a:lnTo>
                  <a:pt x="52698" y="44709"/>
                </a:lnTo>
                <a:lnTo>
                  <a:pt x="47587" y="43319"/>
                </a:lnTo>
                <a:lnTo>
                  <a:pt x="66198" y="43319"/>
                </a:lnTo>
                <a:lnTo>
                  <a:pt x="68478" y="46446"/>
                </a:lnTo>
                <a:lnTo>
                  <a:pt x="82025" y="46446"/>
                </a:lnTo>
                <a:lnTo>
                  <a:pt x="82025" y="107629"/>
                </a:lnTo>
                <a:lnTo>
                  <a:pt x="68478" y="107629"/>
                </a:lnTo>
                <a:lnTo>
                  <a:pt x="66186" y="110756"/>
                </a:lnTo>
                <a:close/>
              </a:path>
              <a:path w="321944" h="123189">
                <a:moveTo>
                  <a:pt x="82025" y="120730"/>
                </a:moveTo>
                <a:lnTo>
                  <a:pt x="68478" y="120730"/>
                </a:lnTo>
                <a:lnTo>
                  <a:pt x="68478" y="107629"/>
                </a:lnTo>
                <a:lnTo>
                  <a:pt x="82025" y="107629"/>
                </a:lnTo>
                <a:lnTo>
                  <a:pt x="82025" y="120730"/>
                </a:lnTo>
                <a:close/>
              </a:path>
              <a:path w="321944" h="123189">
                <a:moveTo>
                  <a:pt x="113071" y="55080"/>
                </a:moveTo>
                <a:lnTo>
                  <a:pt x="141653" y="31112"/>
                </a:lnTo>
                <a:lnTo>
                  <a:pt x="149245" y="31606"/>
                </a:lnTo>
                <a:lnTo>
                  <a:pt x="155944" y="33085"/>
                </a:lnTo>
                <a:lnTo>
                  <a:pt x="161750" y="35550"/>
                </a:lnTo>
                <a:lnTo>
                  <a:pt x="166662" y="39002"/>
                </a:lnTo>
                <a:lnTo>
                  <a:pt x="171128" y="42873"/>
                </a:lnTo>
                <a:lnTo>
                  <a:pt x="139867" y="42873"/>
                </a:lnTo>
                <a:lnTo>
                  <a:pt x="132442" y="43636"/>
                </a:lnTo>
                <a:lnTo>
                  <a:pt x="125501" y="45925"/>
                </a:lnTo>
                <a:lnTo>
                  <a:pt x="119044" y="49739"/>
                </a:lnTo>
                <a:lnTo>
                  <a:pt x="113071" y="55080"/>
                </a:lnTo>
                <a:close/>
              </a:path>
              <a:path w="321944" h="123189">
                <a:moveTo>
                  <a:pt x="175594" y="77112"/>
                </a:moveTo>
                <a:lnTo>
                  <a:pt x="161899" y="77112"/>
                </a:lnTo>
                <a:lnTo>
                  <a:pt x="161899" y="55477"/>
                </a:lnTo>
                <a:lnTo>
                  <a:pt x="159814" y="50961"/>
                </a:lnTo>
                <a:lnTo>
                  <a:pt x="155646" y="47785"/>
                </a:lnTo>
                <a:lnTo>
                  <a:pt x="151578" y="44510"/>
                </a:lnTo>
                <a:lnTo>
                  <a:pt x="146318" y="42873"/>
                </a:lnTo>
                <a:lnTo>
                  <a:pt x="171128" y="42873"/>
                </a:lnTo>
                <a:lnTo>
                  <a:pt x="172617" y="44163"/>
                </a:lnTo>
                <a:lnTo>
                  <a:pt x="175594" y="51358"/>
                </a:lnTo>
                <a:lnTo>
                  <a:pt x="175594" y="77112"/>
                </a:lnTo>
                <a:close/>
              </a:path>
              <a:path w="321944" h="123189">
                <a:moveTo>
                  <a:pt x="133018" y="122963"/>
                </a:moveTo>
                <a:lnTo>
                  <a:pt x="124186" y="122963"/>
                </a:lnTo>
                <a:lnTo>
                  <a:pt x="116842" y="120184"/>
                </a:lnTo>
                <a:lnTo>
                  <a:pt x="110986" y="114626"/>
                </a:lnTo>
                <a:lnTo>
                  <a:pt x="105231" y="109068"/>
                </a:lnTo>
                <a:lnTo>
                  <a:pt x="102394" y="102270"/>
                </a:lnTo>
                <a:lnTo>
                  <a:pt x="102352" y="85498"/>
                </a:lnTo>
                <a:lnTo>
                  <a:pt x="105231" y="78601"/>
                </a:lnTo>
                <a:lnTo>
                  <a:pt x="116743" y="67882"/>
                </a:lnTo>
                <a:lnTo>
                  <a:pt x="124086" y="65203"/>
                </a:lnTo>
                <a:lnTo>
                  <a:pt x="133018" y="65203"/>
                </a:lnTo>
                <a:lnTo>
                  <a:pt x="141857" y="65947"/>
                </a:lnTo>
                <a:lnTo>
                  <a:pt x="149617" y="68180"/>
                </a:lnTo>
                <a:lnTo>
                  <a:pt x="156298" y="71902"/>
                </a:lnTo>
                <a:lnTo>
                  <a:pt x="159498" y="74879"/>
                </a:lnTo>
                <a:lnTo>
                  <a:pt x="131480" y="74879"/>
                </a:lnTo>
                <a:lnTo>
                  <a:pt x="126270" y="76665"/>
                </a:lnTo>
                <a:lnTo>
                  <a:pt x="118331" y="83811"/>
                </a:lnTo>
                <a:lnTo>
                  <a:pt x="116345" y="88426"/>
                </a:lnTo>
                <a:lnTo>
                  <a:pt x="116345" y="99640"/>
                </a:lnTo>
                <a:lnTo>
                  <a:pt x="118331" y="104205"/>
                </a:lnTo>
                <a:lnTo>
                  <a:pt x="126270" y="111351"/>
                </a:lnTo>
                <a:lnTo>
                  <a:pt x="131480" y="113137"/>
                </a:lnTo>
                <a:lnTo>
                  <a:pt x="159251" y="113137"/>
                </a:lnTo>
                <a:lnTo>
                  <a:pt x="155963" y="116096"/>
                </a:lnTo>
                <a:lnTo>
                  <a:pt x="149170" y="119911"/>
                </a:lnTo>
                <a:lnTo>
                  <a:pt x="141522" y="122200"/>
                </a:lnTo>
                <a:lnTo>
                  <a:pt x="133018" y="122963"/>
                </a:lnTo>
                <a:close/>
              </a:path>
              <a:path w="321944" h="123189">
                <a:moveTo>
                  <a:pt x="159251" y="113137"/>
                </a:moveTo>
                <a:lnTo>
                  <a:pt x="137931" y="113137"/>
                </a:lnTo>
                <a:lnTo>
                  <a:pt x="145458" y="112458"/>
                </a:lnTo>
                <a:lnTo>
                  <a:pt x="151962" y="110421"/>
                </a:lnTo>
                <a:lnTo>
                  <a:pt x="157442" y="107025"/>
                </a:lnTo>
                <a:lnTo>
                  <a:pt x="161899" y="102270"/>
                </a:lnTo>
                <a:lnTo>
                  <a:pt x="161899" y="85746"/>
                </a:lnTo>
                <a:lnTo>
                  <a:pt x="157442" y="80992"/>
                </a:lnTo>
                <a:lnTo>
                  <a:pt x="151962" y="77596"/>
                </a:lnTo>
                <a:lnTo>
                  <a:pt x="145458" y="75558"/>
                </a:lnTo>
                <a:lnTo>
                  <a:pt x="137931" y="74879"/>
                </a:lnTo>
                <a:lnTo>
                  <a:pt x="159498" y="74879"/>
                </a:lnTo>
                <a:lnTo>
                  <a:pt x="161899" y="77112"/>
                </a:lnTo>
                <a:lnTo>
                  <a:pt x="175594" y="77112"/>
                </a:lnTo>
                <a:lnTo>
                  <a:pt x="175594" y="110756"/>
                </a:lnTo>
                <a:lnTo>
                  <a:pt x="161899" y="110756"/>
                </a:lnTo>
                <a:lnTo>
                  <a:pt x="159251" y="113137"/>
                </a:lnTo>
                <a:close/>
              </a:path>
              <a:path w="321944" h="123189">
                <a:moveTo>
                  <a:pt x="175594" y="120730"/>
                </a:moveTo>
                <a:lnTo>
                  <a:pt x="161899" y="120730"/>
                </a:lnTo>
                <a:lnTo>
                  <a:pt x="161899" y="110756"/>
                </a:lnTo>
                <a:lnTo>
                  <a:pt x="175594" y="110756"/>
                </a:lnTo>
                <a:lnTo>
                  <a:pt x="175594" y="120730"/>
                </a:lnTo>
                <a:close/>
              </a:path>
              <a:path w="321944" h="123189">
                <a:moveTo>
                  <a:pt x="217312" y="33345"/>
                </a:moveTo>
                <a:lnTo>
                  <a:pt x="203616" y="33345"/>
                </a:lnTo>
                <a:lnTo>
                  <a:pt x="203616" y="9378"/>
                </a:lnTo>
                <a:lnTo>
                  <a:pt x="217312" y="9378"/>
                </a:lnTo>
                <a:lnTo>
                  <a:pt x="217312" y="33345"/>
                </a:lnTo>
                <a:close/>
              </a:path>
              <a:path w="321944" h="123189">
                <a:moveTo>
                  <a:pt x="235027" y="45255"/>
                </a:moveTo>
                <a:lnTo>
                  <a:pt x="189177" y="45255"/>
                </a:lnTo>
                <a:lnTo>
                  <a:pt x="189177" y="33345"/>
                </a:lnTo>
                <a:lnTo>
                  <a:pt x="235027" y="33345"/>
                </a:lnTo>
                <a:lnTo>
                  <a:pt x="235027" y="45255"/>
                </a:lnTo>
                <a:close/>
              </a:path>
              <a:path w="321944" h="123189">
                <a:moveTo>
                  <a:pt x="230164" y="122963"/>
                </a:moveTo>
                <a:lnTo>
                  <a:pt x="223118" y="122963"/>
                </a:lnTo>
                <a:lnTo>
                  <a:pt x="214586" y="121679"/>
                </a:lnTo>
                <a:lnTo>
                  <a:pt x="208492" y="117827"/>
                </a:lnTo>
                <a:lnTo>
                  <a:pt x="204835" y="111407"/>
                </a:lnTo>
                <a:lnTo>
                  <a:pt x="203677" y="102866"/>
                </a:lnTo>
                <a:lnTo>
                  <a:pt x="203616" y="45255"/>
                </a:lnTo>
                <a:lnTo>
                  <a:pt x="217312" y="45255"/>
                </a:lnTo>
                <a:lnTo>
                  <a:pt x="217312" y="102866"/>
                </a:lnTo>
                <a:lnTo>
                  <a:pt x="218006" y="105545"/>
                </a:lnTo>
                <a:lnTo>
                  <a:pt x="219396" y="107629"/>
                </a:lnTo>
                <a:lnTo>
                  <a:pt x="220885" y="109714"/>
                </a:lnTo>
                <a:lnTo>
                  <a:pt x="223118" y="110756"/>
                </a:lnTo>
                <a:lnTo>
                  <a:pt x="236743" y="110756"/>
                </a:lnTo>
                <a:lnTo>
                  <a:pt x="239344" y="117306"/>
                </a:lnTo>
                <a:lnTo>
                  <a:pt x="235573" y="121077"/>
                </a:lnTo>
                <a:lnTo>
                  <a:pt x="230164" y="122963"/>
                </a:lnTo>
                <a:close/>
              </a:path>
              <a:path w="321944" h="123189">
                <a:moveTo>
                  <a:pt x="236743" y="110756"/>
                </a:moveTo>
                <a:lnTo>
                  <a:pt x="229866" y="110756"/>
                </a:lnTo>
                <a:lnTo>
                  <a:pt x="232943" y="109565"/>
                </a:lnTo>
                <a:lnTo>
                  <a:pt x="235324" y="107183"/>
                </a:lnTo>
                <a:lnTo>
                  <a:pt x="236743" y="110756"/>
                </a:lnTo>
                <a:close/>
              </a:path>
              <a:path w="321944" h="123189">
                <a:moveTo>
                  <a:pt x="259000" y="55080"/>
                </a:moveTo>
                <a:lnTo>
                  <a:pt x="287582" y="31112"/>
                </a:lnTo>
                <a:lnTo>
                  <a:pt x="295174" y="31606"/>
                </a:lnTo>
                <a:lnTo>
                  <a:pt x="301873" y="33085"/>
                </a:lnTo>
                <a:lnTo>
                  <a:pt x="307679" y="35550"/>
                </a:lnTo>
                <a:lnTo>
                  <a:pt x="312592" y="39002"/>
                </a:lnTo>
                <a:lnTo>
                  <a:pt x="317058" y="42873"/>
                </a:lnTo>
                <a:lnTo>
                  <a:pt x="285796" y="42873"/>
                </a:lnTo>
                <a:lnTo>
                  <a:pt x="278371" y="43636"/>
                </a:lnTo>
                <a:lnTo>
                  <a:pt x="271430" y="45925"/>
                </a:lnTo>
                <a:lnTo>
                  <a:pt x="264973" y="49739"/>
                </a:lnTo>
                <a:lnTo>
                  <a:pt x="259000" y="55080"/>
                </a:lnTo>
                <a:close/>
              </a:path>
              <a:path w="321944" h="123189">
                <a:moveTo>
                  <a:pt x="321524" y="77112"/>
                </a:moveTo>
                <a:lnTo>
                  <a:pt x="307828" y="77112"/>
                </a:lnTo>
                <a:lnTo>
                  <a:pt x="307828" y="55477"/>
                </a:lnTo>
                <a:lnTo>
                  <a:pt x="305743" y="50961"/>
                </a:lnTo>
                <a:lnTo>
                  <a:pt x="301575" y="47785"/>
                </a:lnTo>
                <a:lnTo>
                  <a:pt x="297507" y="44510"/>
                </a:lnTo>
                <a:lnTo>
                  <a:pt x="292247" y="42873"/>
                </a:lnTo>
                <a:lnTo>
                  <a:pt x="317058" y="42873"/>
                </a:lnTo>
                <a:lnTo>
                  <a:pt x="318546" y="44163"/>
                </a:lnTo>
                <a:lnTo>
                  <a:pt x="321524" y="51358"/>
                </a:lnTo>
                <a:lnTo>
                  <a:pt x="321524" y="77112"/>
                </a:lnTo>
                <a:close/>
              </a:path>
              <a:path w="321944" h="123189">
                <a:moveTo>
                  <a:pt x="278947" y="122963"/>
                </a:moveTo>
                <a:lnTo>
                  <a:pt x="270116" y="122963"/>
                </a:lnTo>
                <a:lnTo>
                  <a:pt x="262771" y="120184"/>
                </a:lnTo>
                <a:lnTo>
                  <a:pt x="256915" y="114626"/>
                </a:lnTo>
                <a:lnTo>
                  <a:pt x="251160" y="109068"/>
                </a:lnTo>
                <a:lnTo>
                  <a:pt x="248323" y="102270"/>
                </a:lnTo>
                <a:lnTo>
                  <a:pt x="248282" y="85498"/>
                </a:lnTo>
                <a:lnTo>
                  <a:pt x="251160" y="78601"/>
                </a:lnTo>
                <a:lnTo>
                  <a:pt x="262672" y="67882"/>
                </a:lnTo>
                <a:lnTo>
                  <a:pt x="270016" y="65203"/>
                </a:lnTo>
                <a:lnTo>
                  <a:pt x="278947" y="65203"/>
                </a:lnTo>
                <a:lnTo>
                  <a:pt x="287787" y="65947"/>
                </a:lnTo>
                <a:lnTo>
                  <a:pt x="295546" y="68180"/>
                </a:lnTo>
                <a:lnTo>
                  <a:pt x="302227" y="71902"/>
                </a:lnTo>
                <a:lnTo>
                  <a:pt x="305428" y="74879"/>
                </a:lnTo>
                <a:lnTo>
                  <a:pt x="277410" y="74879"/>
                </a:lnTo>
                <a:lnTo>
                  <a:pt x="272199" y="76665"/>
                </a:lnTo>
                <a:lnTo>
                  <a:pt x="264260" y="83811"/>
                </a:lnTo>
                <a:lnTo>
                  <a:pt x="262275" y="88426"/>
                </a:lnTo>
                <a:lnTo>
                  <a:pt x="262275" y="99640"/>
                </a:lnTo>
                <a:lnTo>
                  <a:pt x="264260" y="104205"/>
                </a:lnTo>
                <a:lnTo>
                  <a:pt x="272199" y="111351"/>
                </a:lnTo>
                <a:lnTo>
                  <a:pt x="277410" y="113137"/>
                </a:lnTo>
                <a:lnTo>
                  <a:pt x="305181" y="113137"/>
                </a:lnTo>
                <a:lnTo>
                  <a:pt x="301892" y="116096"/>
                </a:lnTo>
                <a:lnTo>
                  <a:pt x="295100" y="119911"/>
                </a:lnTo>
                <a:lnTo>
                  <a:pt x="287452" y="122200"/>
                </a:lnTo>
                <a:lnTo>
                  <a:pt x="278947" y="122963"/>
                </a:lnTo>
                <a:close/>
              </a:path>
              <a:path w="321944" h="123189">
                <a:moveTo>
                  <a:pt x="305181" y="113137"/>
                </a:moveTo>
                <a:lnTo>
                  <a:pt x="283861" y="113137"/>
                </a:lnTo>
                <a:lnTo>
                  <a:pt x="291388" y="112458"/>
                </a:lnTo>
                <a:lnTo>
                  <a:pt x="297891" y="110421"/>
                </a:lnTo>
                <a:lnTo>
                  <a:pt x="303371" y="107025"/>
                </a:lnTo>
                <a:lnTo>
                  <a:pt x="307828" y="102270"/>
                </a:lnTo>
                <a:lnTo>
                  <a:pt x="307828" y="85746"/>
                </a:lnTo>
                <a:lnTo>
                  <a:pt x="303371" y="80992"/>
                </a:lnTo>
                <a:lnTo>
                  <a:pt x="297891" y="77596"/>
                </a:lnTo>
                <a:lnTo>
                  <a:pt x="291388" y="75558"/>
                </a:lnTo>
                <a:lnTo>
                  <a:pt x="283861" y="74879"/>
                </a:lnTo>
                <a:lnTo>
                  <a:pt x="305428" y="74879"/>
                </a:lnTo>
                <a:lnTo>
                  <a:pt x="307828" y="77112"/>
                </a:lnTo>
                <a:lnTo>
                  <a:pt x="321524" y="77112"/>
                </a:lnTo>
                <a:lnTo>
                  <a:pt x="321524" y="110756"/>
                </a:lnTo>
                <a:lnTo>
                  <a:pt x="307828" y="110756"/>
                </a:lnTo>
                <a:lnTo>
                  <a:pt x="305181" y="113137"/>
                </a:lnTo>
                <a:close/>
              </a:path>
              <a:path w="321944" h="123189">
                <a:moveTo>
                  <a:pt x="321524" y="120730"/>
                </a:moveTo>
                <a:lnTo>
                  <a:pt x="307828" y="120730"/>
                </a:lnTo>
                <a:lnTo>
                  <a:pt x="307828" y="110756"/>
                </a:lnTo>
                <a:lnTo>
                  <a:pt x="321524" y="110756"/>
                </a:lnTo>
                <a:lnTo>
                  <a:pt x="321524" y="12073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3613" y="2096556"/>
            <a:ext cx="2470423" cy="157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83613" y="2346054"/>
            <a:ext cx="3724900" cy="15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1385" y="2591832"/>
            <a:ext cx="5189816" cy="1580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3613" y="2839693"/>
            <a:ext cx="2574301" cy="124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8700" y="3087256"/>
            <a:ext cx="4673560" cy="158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613" y="3335118"/>
            <a:ext cx="3922826" cy="1579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65" y="633267"/>
            <a:ext cx="4941336" cy="308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3474" y="1303203"/>
            <a:ext cx="4086612" cy="157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6298" y="1601131"/>
            <a:ext cx="5261429" cy="157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704" y="1867553"/>
            <a:ext cx="7516613" cy="197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959" y="2181957"/>
            <a:ext cx="2865519" cy="155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6451" y="2493979"/>
            <a:ext cx="7862236" cy="199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5558" y="2810766"/>
            <a:ext cx="1376274" cy="1552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37" y="633714"/>
            <a:ext cx="6276561" cy="30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704" y="1303203"/>
            <a:ext cx="7279707" cy="196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2432" y="1619840"/>
            <a:ext cx="535305" cy="197485"/>
          </a:xfrm>
          <a:custGeom>
            <a:avLst/>
            <a:gdLst/>
            <a:ahLst/>
            <a:cxnLst/>
            <a:rect l="l" t="t" r="r" b="b"/>
            <a:pathLst>
              <a:path w="535305" h="197485">
                <a:moveTo>
                  <a:pt x="81260" y="141422"/>
                </a:moveTo>
                <a:lnTo>
                  <a:pt x="53790" y="141422"/>
                </a:lnTo>
                <a:lnTo>
                  <a:pt x="60240" y="139635"/>
                </a:lnTo>
                <a:lnTo>
                  <a:pt x="64607" y="136063"/>
                </a:lnTo>
                <a:lnTo>
                  <a:pt x="69073" y="132490"/>
                </a:lnTo>
                <a:lnTo>
                  <a:pt x="71306" y="127925"/>
                </a:lnTo>
                <a:lnTo>
                  <a:pt x="71306" y="117504"/>
                </a:lnTo>
                <a:lnTo>
                  <a:pt x="29373" y="100158"/>
                </a:lnTo>
                <a:lnTo>
                  <a:pt x="22515" y="97693"/>
                </a:lnTo>
                <a:lnTo>
                  <a:pt x="16644" y="94725"/>
                </a:lnTo>
                <a:lnTo>
                  <a:pt x="11760" y="91254"/>
                </a:lnTo>
                <a:lnTo>
                  <a:pt x="5904" y="86292"/>
                </a:lnTo>
                <a:lnTo>
                  <a:pt x="2977" y="79593"/>
                </a:lnTo>
                <a:lnTo>
                  <a:pt x="3025" y="61729"/>
                </a:lnTo>
                <a:lnTo>
                  <a:pt x="35160" y="40007"/>
                </a:lnTo>
                <a:lnTo>
                  <a:pt x="44064" y="39449"/>
                </a:lnTo>
                <a:lnTo>
                  <a:pt x="56001" y="40444"/>
                </a:lnTo>
                <a:lnTo>
                  <a:pt x="66803" y="43431"/>
                </a:lnTo>
                <a:lnTo>
                  <a:pt x="76470" y="48409"/>
                </a:lnTo>
                <a:lnTo>
                  <a:pt x="82450" y="53293"/>
                </a:lnTo>
                <a:lnTo>
                  <a:pt x="36422" y="53293"/>
                </a:lnTo>
                <a:lnTo>
                  <a:pt x="30418" y="54981"/>
                </a:lnTo>
                <a:lnTo>
                  <a:pt x="26051" y="58355"/>
                </a:lnTo>
                <a:lnTo>
                  <a:pt x="21783" y="61729"/>
                </a:lnTo>
                <a:lnTo>
                  <a:pt x="19650" y="65848"/>
                </a:lnTo>
                <a:lnTo>
                  <a:pt x="19650" y="75177"/>
                </a:lnTo>
                <a:lnTo>
                  <a:pt x="53889" y="89319"/>
                </a:lnTo>
                <a:lnTo>
                  <a:pt x="61723" y="91505"/>
                </a:lnTo>
                <a:lnTo>
                  <a:pt x="87979" y="113286"/>
                </a:lnTo>
                <a:lnTo>
                  <a:pt x="87979" y="121920"/>
                </a:lnTo>
                <a:lnTo>
                  <a:pt x="87235" y="129196"/>
                </a:lnTo>
                <a:lnTo>
                  <a:pt x="85002" y="135691"/>
                </a:lnTo>
                <a:lnTo>
                  <a:pt x="81260" y="141422"/>
                </a:lnTo>
                <a:close/>
              </a:path>
              <a:path w="535305" h="197485">
                <a:moveTo>
                  <a:pt x="76963" y="67287"/>
                </a:moveTo>
                <a:lnTo>
                  <a:pt x="73688" y="63317"/>
                </a:lnTo>
                <a:lnTo>
                  <a:pt x="69172" y="59992"/>
                </a:lnTo>
                <a:lnTo>
                  <a:pt x="57660" y="54633"/>
                </a:lnTo>
                <a:lnTo>
                  <a:pt x="51209" y="53293"/>
                </a:lnTo>
                <a:lnTo>
                  <a:pt x="82450" y="53293"/>
                </a:lnTo>
                <a:lnTo>
                  <a:pt x="85002" y="55378"/>
                </a:lnTo>
                <a:lnTo>
                  <a:pt x="76963" y="67287"/>
                </a:lnTo>
                <a:close/>
              </a:path>
              <a:path w="535305" h="197485">
                <a:moveTo>
                  <a:pt x="44510" y="155266"/>
                </a:moveTo>
                <a:lnTo>
                  <a:pt x="31178" y="154187"/>
                </a:lnTo>
                <a:lnTo>
                  <a:pt x="19315" y="150949"/>
                </a:lnTo>
                <a:lnTo>
                  <a:pt x="8922" y="145553"/>
                </a:lnTo>
                <a:lnTo>
                  <a:pt x="0" y="137998"/>
                </a:lnTo>
                <a:lnTo>
                  <a:pt x="8931" y="125642"/>
                </a:lnTo>
                <a:lnTo>
                  <a:pt x="12504" y="129910"/>
                </a:lnTo>
                <a:lnTo>
                  <a:pt x="17516" y="133631"/>
                </a:lnTo>
                <a:lnTo>
                  <a:pt x="23967" y="136807"/>
                </a:lnTo>
                <a:lnTo>
                  <a:pt x="30517" y="139884"/>
                </a:lnTo>
                <a:lnTo>
                  <a:pt x="37613" y="141422"/>
                </a:lnTo>
                <a:lnTo>
                  <a:pt x="81260" y="141422"/>
                </a:lnTo>
                <a:lnTo>
                  <a:pt x="76070" y="146334"/>
                </a:lnTo>
                <a:lnTo>
                  <a:pt x="69631" y="150242"/>
                </a:lnTo>
                <a:lnTo>
                  <a:pt x="62225" y="153033"/>
                </a:lnTo>
                <a:lnTo>
                  <a:pt x="53852" y="154708"/>
                </a:lnTo>
                <a:lnTo>
                  <a:pt x="44510" y="155266"/>
                </a:lnTo>
                <a:close/>
              </a:path>
              <a:path w="535305" h="197485">
                <a:moveTo>
                  <a:pt x="136396" y="42128"/>
                </a:moveTo>
                <a:lnTo>
                  <a:pt x="119276" y="42128"/>
                </a:lnTo>
                <a:lnTo>
                  <a:pt x="119276" y="11909"/>
                </a:lnTo>
                <a:lnTo>
                  <a:pt x="136396" y="11909"/>
                </a:lnTo>
                <a:lnTo>
                  <a:pt x="136396" y="42128"/>
                </a:lnTo>
                <a:close/>
              </a:path>
              <a:path w="535305" h="197485">
                <a:moveTo>
                  <a:pt x="158875" y="57164"/>
                </a:moveTo>
                <a:lnTo>
                  <a:pt x="100966" y="57164"/>
                </a:lnTo>
                <a:lnTo>
                  <a:pt x="100966" y="42128"/>
                </a:lnTo>
                <a:lnTo>
                  <a:pt x="158875" y="42128"/>
                </a:lnTo>
                <a:lnTo>
                  <a:pt x="158875" y="57164"/>
                </a:lnTo>
                <a:close/>
              </a:path>
              <a:path w="535305" h="197485">
                <a:moveTo>
                  <a:pt x="152771" y="155266"/>
                </a:moveTo>
                <a:lnTo>
                  <a:pt x="143839" y="155266"/>
                </a:lnTo>
                <a:lnTo>
                  <a:pt x="133093" y="153657"/>
                </a:lnTo>
                <a:lnTo>
                  <a:pt x="125417" y="148828"/>
                </a:lnTo>
                <a:lnTo>
                  <a:pt x="120811" y="140780"/>
                </a:lnTo>
                <a:lnTo>
                  <a:pt x="119337" y="129959"/>
                </a:lnTo>
                <a:lnTo>
                  <a:pt x="119276" y="57164"/>
                </a:lnTo>
                <a:lnTo>
                  <a:pt x="136396" y="57164"/>
                </a:lnTo>
                <a:lnTo>
                  <a:pt x="136396" y="129959"/>
                </a:lnTo>
                <a:lnTo>
                  <a:pt x="137289" y="133383"/>
                </a:lnTo>
                <a:lnTo>
                  <a:pt x="139075" y="136063"/>
                </a:lnTo>
                <a:lnTo>
                  <a:pt x="140961" y="138742"/>
                </a:lnTo>
                <a:lnTo>
                  <a:pt x="143839" y="140082"/>
                </a:lnTo>
                <a:lnTo>
                  <a:pt x="161146" y="140082"/>
                </a:lnTo>
                <a:lnTo>
                  <a:pt x="164383" y="148270"/>
                </a:lnTo>
                <a:lnTo>
                  <a:pt x="159619" y="152934"/>
                </a:lnTo>
                <a:lnTo>
                  <a:pt x="152771" y="155266"/>
                </a:lnTo>
                <a:close/>
              </a:path>
              <a:path w="535305" h="197485">
                <a:moveTo>
                  <a:pt x="161146" y="140082"/>
                </a:moveTo>
                <a:lnTo>
                  <a:pt x="152374" y="140082"/>
                </a:lnTo>
                <a:lnTo>
                  <a:pt x="156245" y="138544"/>
                </a:lnTo>
                <a:lnTo>
                  <a:pt x="159321" y="135467"/>
                </a:lnTo>
                <a:lnTo>
                  <a:pt x="161146" y="140082"/>
                </a:lnTo>
                <a:close/>
              </a:path>
              <a:path w="535305" h="197485">
                <a:moveTo>
                  <a:pt x="226596" y="155266"/>
                </a:moveTo>
                <a:lnTo>
                  <a:pt x="218359" y="155266"/>
                </a:lnTo>
                <a:lnTo>
                  <a:pt x="202923" y="153071"/>
                </a:lnTo>
                <a:lnTo>
                  <a:pt x="191898" y="146483"/>
                </a:lnTo>
                <a:lnTo>
                  <a:pt x="185283" y="135504"/>
                </a:lnTo>
                <a:lnTo>
                  <a:pt x="183078" y="120134"/>
                </a:lnTo>
                <a:lnTo>
                  <a:pt x="183078" y="42128"/>
                </a:lnTo>
                <a:lnTo>
                  <a:pt x="200197" y="42128"/>
                </a:lnTo>
                <a:lnTo>
                  <a:pt x="200197" y="123558"/>
                </a:lnTo>
                <a:lnTo>
                  <a:pt x="202182" y="129910"/>
                </a:lnTo>
                <a:lnTo>
                  <a:pt x="210121" y="138048"/>
                </a:lnTo>
                <a:lnTo>
                  <a:pt x="216374" y="140082"/>
                </a:lnTo>
                <a:lnTo>
                  <a:pt x="255047" y="140082"/>
                </a:lnTo>
                <a:lnTo>
                  <a:pt x="253392" y="141968"/>
                </a:lnTo>
                <a:lnTo>
                  <a:pt x="247834" y="146235"/>
                </a:lnTo>
                <a:lnTo>
                  <a:pt x="240986" y="149907"/>
                </a:lnTo>
                <a:lnTo>
                  <a:pt x="234139" y="153480"/>
                </a:lnTo>
                <a:lnTo>
                  <a:pt x="226596" y="155266"/>
                </a:lnTo>
                <a:close/>
              </a:path>
              <a:path w="535305" h="197485">
                <a:moveTo>
                  <a:pt x="255047" y="140082"/>
                </a:moveTo>
                <a:lnTo>
                  <a:pt x="231657" y="140082"/>
                </a:lnTo>
                <a:lnTo>
                  <a:pt x="238009" y="138395"/>
                </a:lnTo>
                <a:lnTo>
                  <a:pt x="249918" y="131646"/>
                </a:lnTo>
                <a:lnTo>
                  <a:pt x="254483" y="127726"/>
                </a:lnTo>
                <a:lnTo>
                  <a:pt x="257659" y="123260"/>
                </a:lnTo>
                <a:lnTo>
                  <a:pt x="257659" y="42128"/>
                </a:lnTo>
                <a:lnTo>
                  <a:pt x="274779" y="42128"/>
                </a:lnTo>
                <a:lnTo>
                  <a:pt x="274779" y="137105"/>
                </a:lnTo>
                <a:lnTo>
                  <a:pt x="257659" y="137105"/>
                </a:lnTo>
                <a:lnTo>
                  <a:pt x="255047" y="140082"/>
                </a:lnTo>
                <a:close/>
              </a:path>
              <a:path w="535305" h="197485">
                <a:moveTo>
                  <a:pt x="274779" y="152587"/>
                </a:moveTo>
                <a:lnTo>
                  <a:pt x="257659" y="152587"/>
                </a:lnTo>
                <a:lnTo>
                  <a:pt x="257659" y="137105"/>
                </a:lnTo>
                <a:lnTo>
                  <a:pt x="274779" y="137105"/>
                </a:lnTo>
                <a:lnTo>
                  <a:pt x="274779" y="152587"/>
                </a:lnTo>
                <a:close/>
              </a:path>
              <a:path w="535305" h="197485">
                <a:moveTo>
                  <a:pt x="406277" y="58801"/>
                </a:moveTo>
                <a:lnTo>
                  <a:pt x="389157" y="58801"/>
                </a:lnTo>
                <a:lnTo>
                  <a:pt x="389157" y="0"/>
                </a:lnTo>
                <a:lnTo>
                  <a:pt x="406277" y="0"/>
                </a:lnTo>
                <a:lnTo>
                  <a:pt x="406277" y="58801"/>
                </a:lnTo>
                <a:close/>
              </a:path>
              <a:path w="535305" h="197485">
                <a:moveTo>
                  <a:pt x="359632" y="155266"/>
                </a:moveTo>
                <a:lnTo>
                  <a:pt x="351792" y="155266"/>
                </a:lnTo>
                <a:lnTo>
                  <a:pt x="341241" y="154280"/>
                </a:lnTo>
                <a:lnTo>
                  <a:pt x="310203" y="130945"/>
                </a:lnTo>
                <a:lnTo>
                  <a:pt x="302666" y="97506"/>
                </a:lnTo>
                <a:lnTo>
                  <a:pt x="303513" y="84927"/>
                </a:lnTo>
                <a:lnTo>
                  <a:pt x="323573" y="48325"/>
                </a:lnTo>
                <a:lnTo>
                  <a:pt x="351792" y="39449"/>
                </a:lnTo>
                <a:lnTo>
                  <a:pt x="359335" y="39449"/>
                </a:lnTo>
                <a:lnTo>
                  <a:pt x="366331" y="41186"/>
                </a:lnTo>
                <a:lnTo>
                  <a:pt x="372782" y="44659"/>
                </a:lnTo>
                <a:lnTo>
                  <a:pt x="379233" y="48033"/>
                </a:lnTo>
                <a:lnTo>
                  <a:pt x="384691" y="52748"/>
                </a:lnTo>
                <a:lnTo>
                  <a:pt x="386192" y="54782"/>
                </a:lnTo>
                <a:lnTo>
                  <a:pt x="355960" y="54782"/>
                </a:lnTo>
                <a:lnTo>
                  <a:pt x="348377" y="55508"/>
                </a:lnTo>
                <a:lnTo>
                  <a:pt x="321135" y="88249"/>
                </a:lnTo>
                <a:lnTo>
                  <a:pt x="320530" y="97506"/>
                </a:lnTo>
                <a:lnTo>
                  <a:pt x="321126" y="106522"/>
                </a:lnTo>
                <a:lnTo>
                  <a:pt x="348257" y="139347"/>
                </a:lnTo>
                <a:lnTo>
                  <a:pt x="355960" y="140082"/>
                </a:lnTo>
                <a:lnTo>
                  <a:pt x="386196" y="140082"/>
                </a:lnTo>
                <a:lnTo>
                  <a:pt x="384989" y="141720"/>
                </a:lnTo>
                <a:lnTo>
                  <a:pt x="379680" y="146334"/>
                </a:lnTo>
                <a:lnTo>
                  <a:pt x="366778" y="153480"/>
                </a:lnTo>
                <a:lnTo>
                  <a:pt x="359632" y="155266"/>
                </a:lnTo>
                <a:close/>
              </a:path>
              <a:path w="535305" h="197485">
                <a:moveTo>
                  <a:pt x="386196" y="140082"/>
                </a:moveTo>
                <a:lnTo>
                  <a:pt x="362808" y="140082"/>
                </a:lnTo>
                <a:lnTo>
                  <a:pt x="369259" y="138395"/>
                </a:lnTo>
                <a:lnTo>
                  <a:pt x="381466" y="131646"/>
                </a:lnTo>
                <a:lnTo>
                  <a:pt x="386081" y="127528"/>
                </a:lnTo>
                <a:lnTo>
                  <a:pt x="389157" y="122665"/>
                </a:lnTo>
                <a:lnTo>
                  <a:pt x="389157" y="72497"/>
                </a:lnTo>
                <a:lnTo>
                  <a:pt x="386081" y="67634"/>
                </a:lnTo>
                <a:lnTo>
                  <a:pt x="381466" y="63466"/>
                </a:lnTo>
                <a:lnTo>
                  <a:pt x="369259" y="56519"/>
                </a:lnTo>
                <a:lnTo>
                  <a:pt x="362808" y="54782"/>
                </a:lnTo>
                <a:lnTo>
                  <a:pt x="386192" y="54782"/>
                </a:lnTo>
                <a:lnTo>
                  <a:pt x="389157" y="58801"/>
                </a:lnTo>
                <a:lnTo>
                  <a:pt x="406277" y="58801"/>
                </a:lnTo>
                <a:lnTo>
                  <a:pt x="406277" y="136063"/>
                </a:lnTo>
                <a:lnTo>
                  <a:pt x="389157" y="136063"/>
                </a:lnTo>
                <a:lnTo>
                  <a:pt x="386196" y="140082"/>
                </a:lnTo>
                <a:close/>
              </a:path>
              <a:path w="535305" h="197485">
                <a:moveTo>
                  <a:pt x="406277" y="152587"/>
                </a:moveTo>
                <a:lnTo>
                  <a:pt x="389157" y="152587"/>
                </a:lnTo>
                <a:lnTo>
                  <a:pt x="389157" y="136063"/>
                </a:lnTo>
                <a:lnTo>
                  <a:pt x="406277" y="136063"/>
                </a:lnTo>
                <a:lnTo>
                  <a:pt x="406277" y="152587"/>
                </a:lnTo>
                <a:close/>
              </a:path>
              <a:path w="535305" h="197485">
                <a:moveTo>
                  <a:pt x="475440" y="182062"/>
                </a:moveTo>
                <a:lnTo>
                  <a:pt x="450370" y="182062"/>
                </a:lnTo>
                <a:lnTo>
                  <a:pt x="453596" y="181268"/>
                </a:lnTo>
                <a:lnTo>
                  <a:pt x="458756" y="178092"/>
                </a:lnTo>
                <a:lnTo>
                  <a:pt x="461039" y="175016"/>
                </a:lnTo>
                <a:lnTo>
                  <a:pt x="470319" y="153778"/>
                </a:lnTo>
                <a:lnTo>
                  <a:pt x="424170" y="42128"/>
                </a:lnTo>
                <a:lnTo>
                  <a:pt x="442629" y="42128"/>
                </a:lnTo>
                <a:lnTo>
                  <a:pt x="479399" y="132639"/>
                </a:lnTo>
                <a:lnTo>
                  <a:pt x="497073" y="132639"/>
                </a:lnTo>
                <a:lnTo>
                  <a:pt x="479399" y="175065"/>
                </a:lnTo>
                <a:lnTo>
                  <a:pt x="475440" y="182062"/>
                </a:lnTo>
                <a:close/>
              </a:path>
              <a:path w="535305" h="197485">
                <a:moveTo>
                  <a:pt x="497073" y="132639"/>
                </a:moveTo>
                <a:lnTo>
                  <a:pt x="479399" y="132639"/>
                </a:lnTo>
                <a:lnTo>
                  <a:pt x="516020" y="42128"/>
                </a:lnTo>
                <a:lnTo>
                  <a:pt x="534777" y="42128"/>
                </a:lnTo>
                <a:lnTo>
                  <a:pt x="497073" y="132639"/>
                </a:lnTo>
                <a:close/>
              </a:path>
              <a:path w="535305" h="197485">
                <a:moveTo>
                  <a:pt x="446946" y="197395"/>
                </a:moveTo>
                <a:lnTo>
                  <a:pt x="442580" y="197395"/>
                </a:lnTo>
                <a:lnTo>
                  <a:pt x="438412" y="196850"/>
                </a:lnTo>
                <a:lnTo>
                  <a:pt x="434442" y="195758"/>
                </a:lnTo>
                <a:lnTo>
                  <a:pt x="437122" y="180276"/>
                </a:lnTo>
                <a:lnTo>
                  <a:pt x="439603" y="181467"/>
                </a:lnTo>
                <a:lnTo>
                  <a:pt x="442728" y="182062"/>
                </a:lnTo>
                <a:lnTo>
                  <a:pt x="475440" y="182062"/>
                </a:lnTo>
                <a:lnTo>
                  <a:pt x="473966" y="184667"/>
                </a:lnTo>
                <a:lnTo>
                  <a:pt x="466746" y="191590"/>
                </a:lnTo>
                <a:lnTo>
                  <a:pt x="457739" y="195832"/>
                </a:lnTo>
                <a:lnTo>
                  <a:pt x="446946" y="197395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6298" y="1917321"/>
            <a:ext cx="743585" cy="123189"/>
          </a:xfrm>
          <a:custGeom>
            <a:avLst/>
            <a:gdLst/>
            <a:ahLst/>
            <a:cxnLst/>
            <a:rect l="l" t="t" r="r" b="b"/>
            <a:pathLst>
              <a:path w="743585" h="123189">
                <a:moveTo>
                  <a:pt x="15035" y="120730"/>
                </a:moveTo>
                <a:lnTo>
                  <a:pt x="0" y="120730"/>
                </a:lnTo>
                <a:lnTo>
                  <a:pt x="0" y="0"/>
                </a:lnTo>
                <a:lnTo>
                  <a:pt x="15035" y="0"/>
                </a:lnTo>
                <a:lnTo>
                  <a:pt x="15035" y="51954"/>
                </a:lnTo>
                <a:lnTo>
                  <a:pt x="100633" y="51954"/>
                </a:lnTo>
                <a:lnTo>
                  <a:pt x="100633" y="65352"/>
                </a:lnTo>
                <a:lnTo>
                  <a:pt x="15035" y="65352"/>
                </a:lnTo>
                <a:lnTo>
                  <a:pt x="15035" y="120730"/>
                </a:lnTo>
                <a:close/>
              </a:path>
              <a:path w="743585" h="123189">
                <a:moveTo>
                  <a:pt x="100633" y="51954"/>
                </a:moveTo>
                <a:lnTo>
                  <a:pt x="85597" y="51954"/>
                </a:lnTo>
                <a:lnTo>
                  <a:pt x="85597" y="0"/>
                </a:lnTo>
                <a:lnTo>
                  <a:pt x="100633" y="0"/>
                </a:lnTo>
                <a:lnTo>
                  <a:pt x="100633" y="51954"/>
                </a:lnTo>
                <a:close/>
              </a:path>
              <a:path w="743585" h="123189">
                <a:moveTo>
                  <a:pt x="100633" y="120730"/>
                </a:moveTo>
                <a:lnTo>
                  <a:pt x="85597" y="120730"/>
                </a:lnTo>
                <a:lnTo>
                  <a:pt x="85597" y="65352"/>
                </a:lnTo>
                <a:lnTo>
                  <a:pt x="100633" y="65352"/>
                </a:lnTo>
                <a:lnTo>
                  <a:pt x="100633" y="120730"/>
                </a:lnTo>
                <a:close/>
              </a:path>
              <a:path w="743585" h="123189">
                <a:moveTo>
                  <a:pt x="131764" y="55080"/>
                </a:moveTo>
                <a:lnTo>
                  <a:pt x="160347" y="31112"/>
                </a:lnTo>
                <a:lnTo>
                  <a:pt x="167939" y="31606"/>
                </a:lnTo>
                <a:lnTo>
                  <a:pt x="174638" y="33085"/>
                </a:lnTo>
                <a:lnTo>
                  <a:pt x="180443" y="35550"/>
                </a:lnTo>
                <a:lnTo>
                  <a:pt x="185356" y="39002"/>
                </a:lnTo>
                <a:lnTo>
                  <a:pt x="189822" y="42873"/>
                </a:lnTo>
                <a:lnTo>
                  <a:pt x="158560" y="42873"/>
                </a:lnTo>
                <a:lnTo>
                  <a:pt x="151136" y="43636"/>
                </a:lnTo>
                <a:lnTo>
                  <a:pt x="144195" y="45925"/>
                </a:lnTo>
                <a:lnTo>
                  <a:pt x="137738" y="49739"/>
                </a:lnTo>
                <a:lnTo>
                  <a:pt x="131764" y="55080"/>
                </a:lnTo>
                <a:close/>
              </a:path>
              <a:path w="743585" h="123189">
                <a:moveTo>
                  <a:pt x="194288" y="77112"/>
                </a:moveTo>
                <a:lnTo>
                  <a:pt x="180592" y="77112"/>
                </a:lnTo>
                <a:lnTo>
                  <a:pt x="180592" y="55477"/>
                </a:lnTo>
                <a:lnTo>
                  <a:pt x="178509" y="50961"/>
                </a:lnTo>
                <a:lnTo>
                  <a:pt x="174340" y="47785"/>
                </a:lnTo>
                <a:lnTo>
                  <a:pt x="170271" y="44510"/>
                </a:lnTo>
                <a:lnTo>
                  <a:pt x="165011" y="42873"/>
                </a:lnTo>
                <a:lnTo>
                  <a:pt x="189822" y="42873"/>
                </a:lnTo>
                <a:lnTo>
                  <a:pt x="191311" y="44163"/>
                </a:lnTo>
                <a:lnTo>
                  <a:pt x="194288" y="51358"/>
                </a:lnTo>
                <a:lnTo>
                  <a:pt x="194288" y="77112"/>
                </a:lnTo>
                <a:close/>
              </a:path>
              <a:path w="743585" h="123189">
                <a:moveTo>
                  <a:pt x="151713" y="122963"/>
                </a:moveTo>
                <a:lnTo>
                  <a:pt x="142880" y="122963"/>
                </a:lnTo>
                <a:lnTo>
                  <a:pt x="135535" y="120184"/>
                </a:lnTo>
                <a:lnTo>
                  <a:pt x="129681" y="114626"/>
                </a:lnTo>
                <a:lnTo>
                  <a:pt x="123924" y="109068"/>
                </a:lnTo>
                <a:lnTo>
                  <a:pt x="121088" y="102270"/>
                </a:lnTo>
                <a:lnTo>
                  <a:pt x="121046" y="85498"/>
                </a:lnTo>
                <a:lnTo>
                  <a:pt x="123924" y="78601"/>
                </a:lnTo>
                <a:lnTo>
                  <a:pt x="135436" y="67882"/>
                </a:lnTo>
                <a:lnTo>
                  <a:pt x="142781" y="65203"/>
                </a:lnTo>
                <a:lnTo>
                  <a:pt x="151713" y="65203"/>
                </a:lnTo>
                <a:lnTo>
                  <a:pt x="160552" y="65947"/>
                </a:lnTo>
                <a:lnTo>
                  <a:pt x="168311" y="68180"/>
                </a:lnTo>
                <a:lnTo>
                  <a:pt x="174991" y="71902"/>
                </a:lnTo>
                <a:lnTo>
                  <a:pt x="178192" y="74879"/>
                </a:lnTo>
                <a:lnTo>
                  <a:pt x="150174" y="74879"/>
                </a:lnTo>
                <a:lnTo>
                  <a:pt x="144964" y="76665"/>
                </a:lnTo>
                <a:lnTo>
                  <a:pt x="137024" y="83811"/>
                </a:lnTo>
                <a:lnTo>
                  <a:pt x="135040" y="88426"/>
                </a:lnTo>
                <a:lnTo>
                  <a:pt x="135040" y="99640"/>
                </a:lnTo>
                <a:lnTo>
                  <a:pt x="137024" y="104205"/>
                </a:lnTo>
                <a:lnTo>
                  <a:pt x="144964" y="111351"/>
                </a:lnTo>
                <a:lnTo>
                  <a:pt x="150174" y="113137"/>
                </a:lnTo>
                <a:lnTo>
                  <a:pt x="177945" y="113137"/>
                </a:lnTo>
                <a:lnTo>
                  <a:pt x="174657" y="116096"/>
                </a:lnTo>
                <a:lnTo>
                  <a:pt x="167865" y="119911"/>
                </a:lnTo>
                <a:lnTo>
                  <a:pt x="160217" y="122200"/>
                </a:lnTo>
                <a:lnTo>
                  <a:pt x="151713" y="122963"/>
                </a:lnTo>
                <a:close/>
              </a:path>
              <a:path w="743585" h="123189">
                <a:moveTo>
                  <a:pt x="177945" y="113137"/>
                </a:moveTo>
                <a:lnTo>
                  <a:pt x="156625" y="113137"/>
                </a:lnTo>
                <a:lnTo>
                  <a:pt x="164152" y="112458"/>
                </a:lnTo>
                <a:lnTo>
                  <a:pt x="170656" y="110421"/>
                </a:lnTo>
                <a:lnTo>
                  <a:pt x="176136" y="107025"/>
                </a:lnTo>
                <a:lnTo>
                  <a:pt x="180592" y="102270"/>
                </a:lnTo>
                <a:lnTo>
                  <a:pt x="180592" y="85746"/>
                </a:lnTo>
                <a:lnTo>
                  <a:pt x="176136" y="80992"/>
                </a:lnTo>
                <a:lnTo>
                  <a:pt x="170656" y="77596"/>
                </a:lnTo>
                <a:lnTo>
                  <a:pt x="164152" y="75558"/>
                </a:lnTo>
                <a:lnTo>
                  <a:pt x="156625" y="74879"/>
                </a:lnTo>
                <a:lnTo>
                  <a:pt x="178192" y="74879"/>
                </a:lnTo>
                <a:lnTo>
                  <a:pt x="180592" y="77112"/>
                </a:lnTo>
                <a:lnTo>
                  <a:pt x="194288" y="77112"/>
                </a:lnTo>
                <a:lnTo>
                  <a:pt x="194288" y="110756"/>
                </a:lnTo>
                <a:lnTo>
                  <a:pt x="180592" y="110756"/>
                </a:lnTo>
                <a:lnTo>
                  <a:pt x="177945" y="113137"/>
                </a:lnTo>
                <a:close/>
              </a:path>
              <a:path w="743585" h="123189">
                <a:moveTo>
                  <a:pt x="194288" y="120730"/>
                </a:moveTo>
                <a:lnTo>
                  <a:pt x="180592" y="120730"/>
                </a:lnTo>
                <a:lnTo>
                  <a:pt x="180592" y="110756"/>
                </a:lnTo>
                <a:lnTo>
                  <a:pt x="194288" y="110756"/>
                </a:lnTo>
                <a:lnTo>
                  <a:pt x="194288" y="120730"/>
                </a:lnTo>
                <a:close/>
              </a:path>
              <a:path w="743585" h="123189">
                <a:moveTo>
                  <a:pt x="246278" y="47488"/>
                </a:moveTo>
                <a:lnTo>
                  <a:pt x="233178" y="47488"/>
                </a:lnTo>
                <a:lnTo>
                  <a:pt x="239579" y="40519"/>
                </a:lnTo>
                <a:lnTo>
                  <a:pt x="246576" y="35541"/>
                </a:lnTo>
                <a:lnTo>
                  <a:pt x="254168" y="32555"/>
                </a:lnTo>
                <a:lnTo>
                  <a:pt x="262356" y="31559"/>
                </a:lnTo>
                <a:lnTo>
                  <a:pt x="262356" y="44808"/>
                </a:lnTo>
                <a:lnTo>
                  <a:pt x="252828" y="44808"/>
                </a:lnTo>
                <a:lnTo>
                  <a:pt x="248263" y="46297"/>
                </a:lnTo>
                <a:lnTo>
                  <a:pt x="246278" y="47488"/>
                </a:lnTo>
                <a:close/>
              </a:path>
              <a:path w="743585" h="123189">
                <a:moveTo>
                  <a:pt x="233178" y="120730"/>
                </a:moveTo>
                <a:lnTo>
                  <a:pt x="219631" y="120730"/>
                </a:lnTo>
                <a:lnTo>
                  <a:pt x="219631" y="33345"/>
                </a:lnTo>
                <a:lnTo>
                  <a:pt x="233178" y="33345"/>
                </a:lnTo>
                <a:lnTo>
                  <a:pt x="233178" y="47488"/>
                </a:lnTo>
                <a:lnTo>
                  <a:pt x="246278" y="47488"/>
                </a:lnTo>
                <a:lnTo>
                  <a:pt x="243301" y="49274"/>
                </a:lnTo>
                <a:lnTo>
                  <a:pt x="238437" y="52251"/>
                </a:lnTo>
                <a:lnTo>
                  <a:pt x="235062" y="55427"/>
                </a:lnTo>
                <a:lnTo>
                  <a:pt x="233178" y="58801"/>
                </a:lnTo>
                <a:lnTo>
                  <a:pt x="233178" y="120730"/>
                </a:lnTo>
                <a:close/>
              </a:path>
              <a:path w="743585" h="123189">
                <a:moveTo>
                  <a:pt x="262356" y="45404"/>
                </a:moveTo>
                <a:lnTo>
                  <a:pt x="256996" y="44808"/>
                </a:lnTo>
                <a:lnTo>
                  <a:pt x="262356" y="44808"/>
                </a:lnTo>
                <a:lnTo>
                  <a:pt x="262356" y="45404"/>
                </a:lnTo>
                <a:close/>
              </a:path>
              <a:path w="743585" h="123189">
                <a:moveTo>
                  <a:pt x="355251" y="46446"/>
                </a:moveTo>
                <a:lnTo>
                  <a:pt x="341704" y="46446"/>
                </a:lnTo>
                <a:lnTo>
                  <a:pt x="341704" y="0"/>
                </a:lnTo>
                <a:lnTo>
                  <a:pt x="355251" y="0"/>
                </a:lnTo>
                <a:lnTo>
                  <a:pt x="355251" y="46446"/>
                </a:lnTo>
                <a:close/>
              </a:path>
              <a:path w="743585" h="123189">
                <a:moveTo>
                  <a:pt x="318381" y="122963"/>
                </a:moveTo>
                <a:lnTo>
                  <a:pt x="312228" y="122963"/>
                </a:lnTo>
                <a:lnTo>
                  <a:pt x="303873" y="122181"/>
                </a:lnTo>
                <a:lnTo>
                  <a:pt x="275905" y="95869"/>
                </a:lnTo>
                <a:lnTo>
                  <a:pt x="273225" y="77112"/>
                </a:lnTo>
                <a:lnTo>
                  <a:pt x="273895" y="67147"/>
                </a:lnTo>
                <a:lnTo>
                  <a:pt x="296448" y="34239"/>
                </a:lnTo>
                <a:lnTo>
                  <a:pt x="312228" y="31112"/>
                </a:lnTo>
                <a:lnTo>
                  <a:pt x="318083" y="31112"/>
                </a:lnTo>
                <a:lnTo>
                  <a:pt x="323591" y="32502"/>
                </a:lnTo>
                <a:lnTo>
                  <a:pt x="328752" y="35281"/>
                </a:lnTo>
                <a:lnTo>
                  <a:pt x="333913" y="37960"/>
                </a:lnTo>
                <a:lnTo>
                  <a:pt x="338230" y="41682"/>
                </a:lnTo>
                <a:lnTo>
                  <a:pt x="339424" y="43319"/>
                </a:lnTo>
                <a:lnTo>
                  <a:pt x="306918" y="43319"/>
                </a:lnTo>
                <a:lnTo>
                  <a:pt x="300120" y="46396"/>
                </a:lnTo>
                <a:lnTo>
                  <a:pt x="287368" y="77112"/>
                </a:lnTo>
                <a:lnTo>
                  <a:pt x="287842" y="84276"/>
                </a:lnTo>
                <a:lnTo>
                  <a:pt x="306819" y="110756"/>
                </a:lnTo>
                <a:lnTo>
                  <a:pt x="339411" y="110756"/>
                </a:lnTo>
                <a:lnTo>
                  <a:pt x="338428" y="112095"/>
                </a:lnTo>
                <a:lnTo>
                  <a:pt x="334210" y="115767"/>
                </a:lnTo>
                <a:lnTo>
                  <a:pt x="329050" y="118645"/>
                </a:lnTo>
                <a:lnTo>
                  <a:pt x="323988" y="121523"/>
                </a:lnTo>
                <a:lnTo>
                  <a:pt x="318381" y="122963"/>
                </a:lnTo>
                <a:close/>
              </a:path>
              <a:path w="743585" h="123189">
                <a:moveTo>
                  <a:pt x="339411" y="110756"/>
                </a:moveTo>
                <a:lnTo>
                  <a:pt x="320813" y="110756"/>
                </a:lnTo>
                <a:lnTo>
                  <a:pt x="325923" y="109465"/>
                </a:lnTo>
                <a:lnTo>
                  <a:pt x="329313" y="107629"/>
                </a:lnTo>
                <a:lnTo>
                  <a:pt x="335551" y="104205"/>
                </a:lnTo>
                <a:lnTo>
                  <a:pt x="339223" y="100930"/>
                </a:lnTo>
                <a:lnTo>
                  <a:pt x="341704" y="97060"/>
                </a:lnTo>
                <a:lnTo>
                  <a:pt x="341704" y="57313"/>
                </a:lnTo>
                <a:lnTo>
                  <a:pt x="339223" y="53442"/>
                </a:lnTo>
                <a:lnTo>
                  <a:pt x="335550" y="50167"/>
                </a:lnTo>
                <a:lnTo>
                  <a:pt x="330687" y="47488"/>
                </a:lnTo>
                <a:lnTo>
                  <a:pt x="325923" y="44709"/>
                </a:lnTo>
                <a:lnTo>
                  <a:pt x="320813" y="43319"/>
                </a:lnTo>
                <a:lnTo>
                  <a:pt x="339424" y="43319"/>
                </a:lnTo>
                <a:lnTo>
                  <a:pt x="341704" y="46446"/>
                </a:lnTo>
                <a:lnTo>
                  <a:pt x="355251" y="46446"/>
                </a:lnTo>
                <a:lnTo>
                  <a:pt x="355251" y="107629"/>
                </a:lnTo>
                <a:lnTo>
                  <a:pt x="341704" y="107629"/>
                </a:lnTo>
                <a:lnTo>
                  <a:pt x="339411" y="110756"/>
                </a:lnTo>
                <a:close/>
              </a:path>
              <a:path w="743585" h="123189">
                <a:moveTo>
                  <a:pt x="355251" y="120730"/>
                </a:moveTo>
                <a:lnTo>
                  <a:pt x="341704" y="120730"/>
                </a:lnTo>
                <a:lnTo>
                  <a:pt x="341704" y="107629"/>
                </a:lnTo>
                <a:lnTo>
                  <a:pt x="355251" y="107629"/>
                </a:lnTo>
                <a:lnTo>
                  <a:pt x="355251" y="120730"/>
                </a:lnTo>
                <a:close/>
              </a:path>
              <a:path w="743585" h="123189">
                <a:moveTo>
                  <a:pt x="410561" y="120730"/>
                </a:moveTo>
                <a:lnTo>
                  <a:pt x="397015" y="120730"/>
                </a:lnTo>
                <a:lnTo>
                  <a:pt x="369177" y="33345"/>
                </a:lnTo>
                <a:lnTo>
                  <a:pt x="383170" y="33345"/>
                </a:lnTo>
                <a:lnTo>
                  <a:pt x="404606" y="103015"/>
                </a:lnTo>
                <a:lnTo>
                  <a:pt x="416303" y="103015"/>
                </a:lnTo>
                <a:lnTo>
                  <a:pt x="410561" y="120730"/>
                </a:lnTo>
                <a:close/>
              </a:path>
              <a:path w="743585" h="123189">
                <a:moveTo>
                  <a:pt x="416303" y="103015"/>
                </a:moveTo>
                <a:lnTo>
                  <a:pt x="404606" y="103015"/>
                </a:lnTo>
                <a:lnTo>
                  <a:pt x="427532" y="33345"/>
                </a:lnTo>
                <a:lnTo>
                  <a:pt x="439143" y="33345"/>
                </a:lnTo>
                <a:lnTo>
                  <a:pt x="444813" y="50465"/>
                </a:lnTo>
                <a:lnTo>
                  <a:pt x="433338" y="50465"/>
                </a:lnTo>
                <a:lnTo>
                  <a:pt x="416303" y="103015"/>
                </a:lnTo>
                <a:close/>
              </a:path>
              <a:path w="743585" h="123189">
                <a:moveTo>
                  <a:pt x="475453" y="103015"/>
                </a:moveTo>
                <a:lnTo>
                  <a:pt x="462218" y="103015"/>
                </a:lnTo>
                <a:lnTo>
                  <a:pt x="483506" y="33345"/>
                </a:lnTo>
                <a:lnTo>
                  <a:pt x="497648" y="33345"/>
                </a:lnTo>
                <a:lnTo>
                  <a:pt x="475453" y="103015"/>
                </a:lnTo>
                <a:close/>
              </a:path>
              <a:path w="743585" h="123189">
                <a:moveTo>
                  <a:pt x="469810" y="120730"/>
                </a:moveTo>
                <a:lnTo>
                  <a:pt x="456114" y="120730"/>
                </a:lnTo>
                <a:lnTo>
                  <a:pt x="433338" y="50465"/>
                </a:lnTo>
                <a:lnTo>
                  <a:pt x="444813" y="50465"/>
                </a:lnTo>
                <a:lnTo>
                  <a:pt x="462218" y="103015"/>
                </a:lnTo>
                <a:lnTo>
                  <a:pt x="475453" y="103015"/>
                </a:lnTo>
                <a:lnTo>
                  <a:pt x="469810" y="120730"/>
                </a:lnTo>
                <a:close/>
              </a:path>
              <a:path w="743585" h="123189">
                <a:moveTo>
                  <a:pt x="516762" y="55080"/>
                </a:moveTo>
                <a:lnTo>
                  <a:pt x="545344" y="31112"/>
                </a:lnTo>
                <a:lnTo>
                  <a:pt x="552936" y="31606"/>
                </a:lnTo>
                <a:lnTo>
                  <a:pt x="559635" y="33085"/>
                </a:lnTo>
                <a:lnTo>
                  <a:pt x="565441" y="35550"/>
                </a:lnTo>
                <a:lnTo>
                  <a:pt x="570354" y="39002"/>
                </a:lnTo>
                <a:lnTo>
                  <a:pt x="574819" y="42873"/>
                </a:lnTo>
                <a:lnTo>
                  <a:pt x="543558" y="42873"/>
                </a:lnTo>
                <a:lnTo>
                  <a:pt x="536133" y="43636"/>
                </a:lnTo>
                <a:lnTo>
                  <a:pt x="529192" y="45925"/>
                </a:lnTo>
                <a:lnTo>
                  <a:pt x="522735" y="49739"/>
                </a:lnTo>
                <a:lnTo>
                  <a:pt x="516762" y="55080"/>
                </a:lnTo>
                <a:close/>
              </a:path>
              <a:path w="743585" h="123189">
                <a:moveTo>
                  <a:pt x="579285" y="77112"/>
                </a:moveTo>
                <a:lnTo>
                  <a:pt x="565590" y="77112"/>
                </a:lnTo>
                <a:lnTo>
                  <a:pt x="565590" y="55477"/>
                </a:lnTo>
                <a:lnTo>
                  <a:pt x="563505" y="50961"/>
                </a:lnTo>
                <a:lnTo>
                  <a:pt x="559337" y="47785"/>
                </a:lnTo>
                <a:lnTo>
                  <a:pt x="555268" y="44510"/>
                </a:lnTo>
                <a:lnTo>
                  <a:pt x="550009" y="42873"/>
                </a:lnTo>
                <a:lnTo>
                  <a:pt x="574819" y="42873"/>
                </a:lnTo>
                <a:lnTo>
                  <a:pt x="576308" y="44163"/>
                </a:lnTo>
                <a:lnTo>
                  <a:pt x="579285" y="51358"/>
                </a:lnTo>
                <a:lnTo>
                  <a:pt x="579285" y="77112"/>
                </a:lnTo>
                <a:close/>
              </a:path>
              <a:path w="743585" h="123189">
                <a:moveTo>
                  <a:pt x="536709" y="122963"/>
                </a:moveTo>
                <a:lnTo>
                  <a:pt x="527877" y="122963"/>
                </a:lnTo>
                <a:lnTo>
                  <a:pt x="520533" y="120184"/>
                </a:lnTo>
                <a:lnTo>
                  <a:pt x="514677" y="114626"/>
                </a:lnTo>
                <a:lnTo>
                  <a:pt x="508921" y="109068"/>
                </a:lnTo>
                <a:lnTo>
                  <a:pt x="506085" y="102270"/>
                </a:lnTo>
                <a:lnTo>
                  <a:pt x="506044" y="85498"/>
                </a:lnTo>
                <a:lnTo>
                  <a:pt x="508921" y="78601"/>
                </a:lnTo>
                <a:lnTo>
                  <a:pt x="520434" y="67882"/>
                </a:lnTo>
                <a:lnTo>
                  <a:pt x="527777" y="65203"/>
                </a:lnTo>
                <a:lnTo>
                  <a:pt x="536709" y="65203"/>
                </a:lnTo>
                <a:lnTo>
                  <a:pt x="545548" y="65947"/>
                </a:lnTo>
                <a:lnTo>
                  <a:pt x="553308" y="68180"/>
                </a:lnTo>
                <a:lnTo>
                  <a:pt x="559988" y="71902"/>
                </a:lnTo>
                <a:lnTo>
                  <a:pt x="563189" y="74879"/>
                </a:lnTo>
                <a:lnTo>
                  <a:pt x="535172" y="74879"/>
                </a:lnTo>
                <a:lnTo>
                  <a:pt x="529961" y="76665"/>
                </a:lnTo>
                <a:lnTo>
                  <a:pt x="522021" y="83811"/>
                </a:lnTo>
                <a:lnTo>
                  <a:pt x="520036" y="88426"/>
                </a:lnTo>
                <a:lnTo>
                  <a:pt x="520036" y="99640"/>
                </a:lnTo>
                <a:lnTo>
                  <a:pt x="522021" y="104205"/>
                </a:lnTo>
                <a:lnTo>
                  <a:pt x="529961" y="111351"/>
                </a:lnTo>
                <a:lnTo>
                  <a:pt x="535172" y="113137"/>
                </a:lnTo>
                <a:lnTo>
                  <a:pt x="562942" y="113137"/>
                </a:lnTo>
                <a:lnTo>
                  <a:pt x="559653" y="116096"/>
                </a:lnTo>
                <a:lnTo>
                  <a:pt x="552861" y="119911"/>
                </a:lnTo>
                <a:lnTo>
                  <a:pt x="545213" y="122200"/>
                </a:lnTo>
                <a:lnTo>
                  <a:pt x="536709" y="122963"/>
                </a:lnTo>
                <a:close/>
              </a:path>
              <a:path w="743585" h="123189">
                <a:moveTo>
                  <a:pt x="562942" y="113137"/>
                </a:moveTo>
                <a:lnTo>
                  <a:pt x="541622" y="113137"/>
                </a:lnTo>
                <a:lnTo>
                  <a:pt x="549149" y="112458"/>
                </a:lnTo>
                <a:lnTo>
                  <a:pt x="555653" y="110421"/>
                </a:lnTo>
                <a:lnTo>
                  <a:pt x="561133" y="107025"/>
                </a:lnTo>
                <a:lnTo>
                  <a:pt x="565590" y="102270"/>
                </a:lnTo>
                <a:lnTo>
                  <a:pt x="565590" y="85746"/>
                </a:lnTo>
                <a:lnTo>
                  <a:pt x="561133" y="80992"/>
                </a:lnTo>
                <a:lnTo>
                  <a:pt x="555653" y="77596"/>
                </a:lnTo>
                <a:lnTo>
                  <a:pt x="549149" y="75558"/>
                </a:lnTo>
                <a:lnTo>
                  <a:pt x="541622" y="74879"/>
                </a:lnTo>
                <a:lnTo>
                  <a:pt x="563189" y="74879"/>
                </a:lnTo>
                <a:lnTo>
                  <a:pt x="565590" y="77112"/>
                </a:lnTo>
                <a:lnTo>
                  <a:pt x="579285" y="77112"/>
                </a:lnTo>
                <a:lnTo>
                  <a:pt x="579285" y="110756"/>
                </a:lnTo>
                <a:lnTo>
                  <a:pt x="565590" y="110756"/>
                </a:lnTo>
                <a:lnTo>
                  <a:pt x="562942" y="113137"/>
                </a:lnTo>
                <a:close/>
              </a:path>
              <a:path w="743585" h="123189">
                <a:moveTo>
                  <a:pt x="579285" y="120730"/>
                </a:moveTo>
                <a:lnTo>
                  <a:pt x="565590" y="120730"/>
                </a:lnTo>
                <a:lnTo>
                  <a:pt x="565590" y="110756"/>
                </a:lnTo>
                <a:lnTo>
                  <a:pt x="579285" y="110756"/>
                </a:lnTo>
                <a:lnTo>
                  <a:pt x="579285" y="120730"/>
                </a:lnTo>
                <a:close/>
              </a:path>
              <a:path w="743585" h="123189">
                <a:moveTo>
                  <a:pt x="631274" y="47488"/>
                </a:moveTo>
                <a:lnTo>
                  <a:pt x="618174" y="47488"/>
                </a:lnTo>
                <a:lnTo>
                  <a:pt x="624576" y="40519"/>
                </a:lnTo>
                <a:lnTo>
                  <a:pt x="631572" y="35541"/>
                </a:lnTo>
                <a:lnTo>
                  <a:pt x="639165" y="32555"/>
                </a:lnTo>
                <a:lnTo>
                  <a:pt x="647352" y="31559"/>
                </a:lnTo>
                <a:lnTo>
                  <a:pt x="647352" y="44808"/>
                </a:lnTo>
                <a:lnTo>
                  <a:pt x="637825" y="44808"/>
                </a:lnTo>
                <a:lnTo>
                  <a:pt x="633259" y="46297"/>
                </a:lnTo>
                <a:lnTo>
                  <a:pt x="631274" y="47488"/>
                </a:lnTo>
                <a:close/>
              </a:path>
              <a:path w="743585" h="123189">
                <a:moveTo>
                  <a:pt x="618174" y="120730"/>
                </a:moveTo>
                <a:lnTo>
                  <a:pt x="604627" y="120730"/>
                </a:lnTo>
                <a:lnTo>
                  <a:pt x="604627" y="33345"/>
                </a:lnTo>
                <a:lnTo>
                  <a:pt x="618174" y="33345"/>
                </a:lnTo>
                <a:lnTo>
                  <a:pt x="618174" y="47488"/>
                </a:lnTo>
                <a:lnTo>
                  <a:pt x="631274" y="47488"/>
                </a:lnTo>
                <a:lnTo>
                  <a:pt x="628297" y="49274"/>
                </a:lnTo>
                <a:lnTo>
                  <a:pt x="623434" y="52251"/>
                </a:lnTo>
                <a:lnTo>
                  <a:pt x="620060" y="55427"/>
                </a:lnTo>
                <a:lnTo>
                  <a:pt x="618174" y="58801"/>
                </a:lnTo>
                <a:lnTo>
                  <a:pt x="618174" y="120730"/>
                </a:lnTo>
                <a:close/>
              </a:path>
              <a:path w="743585" h="123189">
                <a:moveTo>
                  <a:pt x="647352" y="45404"/>
                </a:moveTo>
                <a:lnTo>
                  <a:pt x="641993" y="44808"/>
                </a:lnTo>
                <a:lnTo>
                  <a:pt x="647352" y="44808"/>
                </a:lnTo>
                <a:lnTo>
                  <a:pt x="647352" y="45404"/>
                </a:lnTo>
                <a:close/>
              </a:path>
              <a:path w="743585" h="123189">
                <a:moveTo>
                  <a:pt x="702733" y="122963"/>
                </a:moveTo>
                <a:lnTo>
                  <a:pt x="665172" y="103229"/>
                </a:lnTo>
                <a:lnTo>
                  <a:pt x="658223" y="76963"/>
                </a:lnTo>
                <a:lnTo>
                  <a:pt x="658995" y="67668"/>
                </a:lnTo>
                <a:lnTo>
                  <a:pt x="684460" y="34425"/>
                </a:lnTo>
                <a:lnTo>
                  <a:pt x="701393" y="31112"/>
                </a:lnTo>
                <a:lnTo>
                  <a:pt x="710356" y="31941"/>
                </a:lnTo>
                <a:lnTo>
                  <a:pt x="718364" y="34387"/>
                </a:lnTo>
                <a:lnTo>
                  <a:pt x="725510" y="38481"/>
                </a:lnTo>
                <a:lnTo>
                  <a:pt x="729651" y="42277"/>
                </a:lnTo>
                <a:lnTo>
                  <a:pt x="693057" y="42277"/>
                </a:lnTo>
                <a:lnTo>
                  <a:pt x="686358" y="45155"/>
                </a:lnTo>
                <a:lnTo>
                  <a:pt x="680999" y="50912"/>
                </a:lnTo>
                <a:lnTo>
                  <a:pt x="675640" y="56568"/>
                </a:lnTo>
                <a:lnTo>
                  <a:pt x="672811" y="63416"/>
                </a:lnTo>
                <a:lnTo>
                  <a:pt x="672514" y="71455"/>
                </a:lnTo>
                <a:lnTo>
                  <a:pt x="742895" y="71455"/>
                </a:lnTo>
                <a:lnTo>
                  <a:pt x="743298" y="76963"/>
                </a:lnTo>
                <a:lnTo>
                  <a:pt x="743374" y="81429"/>
                </a:lnTo>
                <a:lnTo>
                  <a:pt x="672514" y="81429"/>
                </a:lnTo>
                <a:lnTo>
                  <a:pt x="673009" y="90361"/>
                </a:lnTo>
                <a:lnTo>
                  <a:pt x="676235" y="97655"/>
                </a:lnTo>
                <a:lnTo>
                  <a:pt x="682190" y="103312"/>
                </a:lnTo>
                <a:lnTo>
                  <a:pt x="688145" y="108870"/>
                </a:lnTo>
                <a:lnTo>
                  <a:pt x="695439" y="111649"/>
                </a:lnTo>
                <a:lnTo>
                  <a:pt x="735007" y="111649"/>
                </a:lnTo>
                <a:lnTo>
                  <a:pt x="730367" y="115426"/>
                </a:lnTo>
                <a:lnTo>
                  <a:pt x="722160" y="119613"/>
                </a:lnTo>
                <a:lnTo>
                  <a:pt x="712949" y="122125"/>
                </a:lnTo>
                <a:lnTo>
                  <a:pt x="702733" y="122963"/>
                </a:lnTo>
                <a:close/>
              </a:path>
              <a:path w="743585" h="123189">
                <a:moveTo>
                  <a:pt x="742895" y="71455"/>
                </a:moveTo>
                <a:lnTo>
                  <a:pt x="729976" y="71455"/>
                </a:lnTo>
                <a:lnTo>
                  <a:pt x="729976" y="63416"/>
                </a:lnTo>
                <a:lnTo>
                  <a:pt x="727296" y="56568"/>
                </a:lnTo>
                <a:lnTo>
                  <a:pt x="721937" y="50912"/>
                </a:lnTo>
                <a:lnTo>
                  <a:pt x="716677" y="45155"/>
                </a:lnTo>
                <a:lnTo>
                  <a:pt x="709730" y="42277"/>
                </a:lnTo>
                <a:lnTo>
                  <a:pt x="729651" y="42277"/>
                </a:lnTo>
                <a:lnTo>
                  <a:pt x="731762" y="44213"/>
                </a:lnTo>
                <a:lnTo>
                  <a:pt x="736842" y="51181"/>
                </a:lnTo>
                <a:lnTo>
                  <a:pt x="740471" y="59136"/>
                </a:lnTo>
                <a:lnTo>
                  <a:pt x="742648" y="68078"/>
                </a:lnTo>
                <a:lnTo>
                  <a:pt x="742895" y="71455"/>
                </a:lnTo>
                <a:close/>
              </a:path>
              <a:path w="743585" h="123189">
                <a:moveTo>
                  <a:pt x="735007" y="111649"/>
                </a:moveTo>
                <a:lnTo>
                  <a:pt x="704073" y="111649"/>
                </a:lnTo>
                <a:lnTo>
                  <a:pt x="711730" y="110960"/>
                </a:lnTo>
                <a:lnTo>
                  <a:pt x="718820" y="108870"/>
                </a:lnTo>
                <a:lnTo>
                  <a:pt x="725202" y="105452"/>
                </a:lnTo>
                <a:lnTo>
                  <a:pt x="731018" y="100633"/>
                </a:lnTo>
                <a:lnTo>
                  <a:pt x="737568" y="109565"/>
                </a:lnTo>
                <a:lnTo>
                  <a:pt x="735007" y="111649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6298" y="2165034"/>
            <a:ext cx="1475665" cy="154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6298" y="2412746"/>
            <a:ext cx="1713509" cy="156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6298" y="2660458"/>
            <a:ext cx="1799738" cy="154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9003" y="2906385"/>
            <a:ext cx="1752797" cy="124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3793" y="3155883"/>
            <a:ext cx="632460" cy="156210"/>
          </a:xfrm>
          <a:custGeom>
            <a:avLst/>
            <a:gdLst/>
            <a:ahLst/>
            <a:cxnLst/>
            <a:rect l="l" t="t" r="r" b="b"/>
            <a:pathLst>
              <a:path w="632460" h="156210">
                <a:moveTo>
                  <a:pt x="17119" y="120730"/>
                </a:moveTo>
                <a:lnTo>
                  <a:pt x="0" y="120730"/>
                </a:lnTo>
                <a:lnTo>
                  <a:pt x="48529" y="0"/>
                </a:lnTo>
                <a:lnTo>
                  <a:pt x="67138" y="0"/>
                </a:lnTo>
                <a:lnTo>
                  <a:pt x="73440" y="15630"/>
                </a:lnTo>
                <a:lnTo>
                  <a:pt x="57908" y="15630"/>
                </a:lnTo>
                <a:lnTo>
                  <a:pt x="32154" y="80536"/>
                </a:lnTo>
                <a:lnTo>
                  <a:pt x="99610" y="80536"/>
                </a:lnTo>
                <a:lnTo>
                  <a:pt x="105012" y="93934"/>
                </a:lnTo>
                <a:lnTo>
                  <a:pt x="27838" y="93934"/>
                </a:lnTo>
                <a:lnTo>
                  <a:pt x="17119" y="120730"/>
                </a:lnTo>
                <a:close/>
              </a:path>
              <a:path w="632460" h="156210">
                <a:moveTo>
                  <a:pt x="99610" y="80536"/>
                </a:moveTo>
                <a:lnTo>
                  <a:pt x="83513" y="80536"/>
                </a:lnTo>
                <a:lnTo>
                  <a:pt x="57908" y="15630"/>
                </a:lnTo>
                <a:lnTo>
                  <a:pt x="73440" y="15630"/>
                </a:lnTo>
                <a:lnTo>
                  <a:pt x="99610" y="80536"/>
                </a:lnTo>
                <a:close/>
              </a:path>
              <a:path w="632460" h="156210">
                <a:moveTo>
                  <a:pt x="115816" y="120730"/>
                </a:moveTo>
                <a:lnTo>
                  <a:pt x="98698" y="120730"/>
                </a:lnTo>
                <a:lnTo>
                  <a:pt x="87979" y="93934"/>
                </a:lnTo>
                <a:lnTo>
                  <a:pt x="105012" y="93934"/>
                </a:lnTo>
                <a:lnTo>
                  <a:pt x="115816" y="120730"/>
                </a:lnTo>
                <a:close/>
              </a:path>
              <a:path w="632460" h="156210">
                <a:moveTo>
                  <a:pt x="155860" y="45999"/>
                </a:moveTo>
                <a:lnTo>
                  <a:pt x="142412" y="45999"/>
                </a:lnTo>
                <a:lnTo>
                  <a:pt x="146183" y="41632"/>
                </a:lnTo>
                <a:lnTo>
                  <a:pt x="150798" y="38060"/>
                </a:lnTo>
                <a:lnTo>
                  <a:pt x="161814" y="32502"/>
                </a:lnTo>
                <a:lnTo>
                  <a:pt x="167620" y="31112"/>
                </a:lnTo>
                <a:lnTo>
                  <a:pt x="173674" y="31112"/>
                </a:lnTo>
                <a:lnTo>
                  <a:pt x="185853" y="32880"/>
                </a:lnTo>
                <a:lnTo>
                  <a:pt x="194552" y="38183"/>
                </a:lnTo>
                <a:lnTo>
                  <a:pt x="197585" y="43320"/>
                </a:lnTo>
                <a:lnTo>
                  <a:pt x="163253" y="43320"/>
                </a:lnTo>
                <a:lnTo>
                  <a:pt x="158291" y="44659"/>
                </a:lnTo>
                <a:lnTo>
                  <a:pt x="155860" y="45999"/>
                </a:lnTo>
                <a:close/>
              </a:path>
              <a:path w="632460" h="156210">
                <a:moveTo>
                  <a:pt x="142412" y="120730"/>
                </a:moveTo>
                <a:lnTo>
                  <a:pt x="128865" y="120730"/>
                </a:lnTo>
                <a:lnTo>
                  <a:pt x="128865" y="33345"/>
                </a:lnTo>
                <a:lnTo>
                  <a:pt x="142412" y="33345"/>
                </a:lnTo>
                <a:lnTo>
                  <a:pt x="142412" y="45999"/>
                </a:lnTo>
                <a:lnTo>
                  <a:pt x="155860" y="45999"/>
                </a:lnTo>
                <a:lnTo>
                  <a:pt x="148565" y="50018"/>
                </a:lnTo>
                <a:lnTo>
                  <a:pt x="144893" y="53194"/>
                </a:lnTo>
                <a:lnTo>
                  <a:pt x="142412" y="56867"/>
                </a:lnTo>
                <a:lnTo>
                  <a:pt x="142412" y="120730"/>
                </a:lnTo>
                <a:close/>
              </a:path>
              <a:path w="632460" h="156210">
                <a:moveTo>
                  <a:pt x="201512" y="120730"/>
                </a:moveTo>
                <a:lnTo>
                  <a:pt x="187965" y="120730"/>
                </a:lnTo>
                <a:lnTo>
                  <a:pt x="187965" y="55824"/>
                </a:lnTo>
                <a:lnTo>
                  <a:pt x="186178" y="50515"/>
                </a:lnTo>
                <a:lnTo>
                  <a:pt x="179033" y="44758"/>
                </a:lnTo>
                <a:lnTo>
                  <a:pt x="174269" y="43320"/>
                </a:lnTo>
                <a:lnTo>
                  <a:pt x="197585" y="43320"/>
                </a:lnTo>
                <a:lnTo>
                  <a:pt x="199772" y="47022"/>
                </a:lnTo>
                <a:lnTo>
                  <a:pt x="201512" y="59397"/>
                </a:lnTo>
                <a:lnTo>
                  <a:pt x="201512" y="120730"/>
                </a:lnTo>
                <a:close/>
              </a:path>
              <a:path w="632460" h="156210">
                <a:moveTo>
                  <a:pt x="232609" y="55080"/>
                </a:moveTo>
                <a:lnTo>
                  <a:pt x="261191" y="31112"/>
                </a:lnTo>
                <a:lnTo>
                  <a:pt x="268783" y="31605"/>
                </a:lnTo>
                <a:lnTo>
                  <a:pt x="275482" y="33085"/>
                </a:lnTo>
                <a:lnTo>
                  <a:pt x="281288" y="35551"/>
                </a:lnTo>
                <a:lnTo>
                  <a:pt x="286201" y="39003"/>
                </a:lnTo>
                <a:lnTo>
                  <a:pt x="290667" y="42873"/>
                </a:lnTo>
                <a:lnTo>
                  <a:pt x="259405" y="42873"/>
                </a:lnTo>
                <a:lnTo>
                  <a:pt x="251980" y="43636"/>
                </a:lnTo>
                <a:lnTo>
                  <a:pt x="245039" y="45925"/>
                </a:lnTo>
                <a:lnTo>
                  <a:pt x="238582" y="49739"/>
                </a:lnTo>
                <a:lnTo>
                  <a:pt x="232609" y="55080"/>
                </a:lnTo>
                <a:close/>
              </a:path>
              <a:path w="632460" h="156210">
                <a:moveTo>
                  <a:pt x="295133" y="77112"/>
                </a:moveTo>
                <a:lnTo>
                  <a:pt x="281437" y="77112"/>
                </a:lnTo>
                <a:lnTo>
                  <a:pt x="281437" y="55477"/>
                </a:lnTo>
                <a:lnTo>
                  <a:pt x="279352" y="50962"/>
                </a:lnTo>
                <a:lnTo>
                  <a:pt x="275184" y="47785"/>
                </a:lnTo>
                <a:lnTo>
                  <a:pt x="271115" y="44511"/>
                </a:lnTo>
                <a:lnTo>
                  <a:pt x="265856" y="42873"/>
                </a:lnTo>
                <a:lnTo>
                  <a:pt x="290667" y="42873"/>
                </a:lnTo>
                <a:lnTo>
                  <a:pt x="292155" y="44163"/>
                </a:lnTo>
                <a:lnTo>
                  <a:pt x="295133" y="51358"/>
                </a:lnTo>
                <a:lnTo>
                  <a:pt x="295133" y="77112"/>
                </a:lnTo>
                <a:close/>
              </a:path>
              <a:path w="632460" h="156210">
                <a:moveTo>
                  <a:pt x="252557" y="122963"/>
                </a:moveTo>
                <a:lnTo>
                  <a:pt x="243724" y="122963"/>
                </a:lnTo>
                <a:lnTo>
                  <a:pt x="236380" y="120184"/>
                </a:lnTo>
                <a:lnTo>
                  <a:pt x="230524" y="114627"/>
                </a:lnTo>
                <a:lnTo>
                  <a:pt x="224768" y="109068"/>
                </a:lnTo>
                <a:lnTo>
                  <a:pt x="221932" y="102270"/>
                </a:lnTo>
                <a:lnTo>
                  <a:pt x="221891" y="85498"/>
                </a:lnTo>
                <a:lnTo>
                  <a:pt x="224768" y="78601"/>
                </a:lnTo>
                <a:lnTo>
                  <a:pt x="236281" y="67882"/>
                </a:lnTo>
                <a:lnTo>
                  <a:pt x="243625" y="65203"/>
                </a:lnTo>
                <a:lnTo>
                  <a:pt x="252557" y="65203"/>
                </a:lnTo>
                <a:lnTo>
                  <a:pt x="261395" y="65947"/>
                </a:lnTo>
                <a:lnTo>
                  <a:pt x="269155" y="68180"/>
                </a:lnTo>
                <a:lnTo>
                  <a:pt x="275836" y="71902"/>
                </a:lnTo>
                <a:lnTo>
                  <a:pt x="279036" y="74879"/>
                </a:lnTo>
                <a:lnTo>
                  <a:pt x="251019" y="74879"/>
                </a:lnTo>
                <a:lnTo>
                  <a:pt x="245808" y="76666"/>
                </a:lnTo>
                <a:lnTo>
                  <a:pt x="237868" y="83811"/>
                </a:lnTo>
                <a:lnTo>
                  <a:pt x="235884" y="88426"/>
                </a:lnTo>
                <a:lnTo>
                  <a:pt x="235884" y="99640"/>
                </a:lnTo>
                <a:lnTo>
                  <a:pt x="237868" y="104205"/>
                </a:lnTo>
                <a:lnTo>
                  <a:pt x="245808" y="111351"/>
                </a:lnTo>
                <a:lnTo>
                  <a:pt x="251019" y="113137"/>
                </a:lnTo>
                <a:lnTo>
                  <a:pt x="278790" y="113137"/>
                </a:lnTo>
                <a:lnTo>
                  <a:pt x="275501" y="116096"/>
                </a:lnTo>
                <a:lnTo>
                  <a:pt x="268709" y="119911"/>
                </a:lnTo>
                <a:lnTo>
                  <a:pt x="261061" y="122200"/>
                </a:lnTo>
                <a:lnTo>
                  <a:pt x="252557" y="122963"/>
                </a:lnTo>
                <a:close/>
              </a:path>
              <a:path w="632460" h="156210">
                <a:moveTo>
                  <a:pt x="278790" y="113137"/>
                </a:moveTo>
                <a:lnTo>
                  <a:pt x="257469" y="113137"/>
                </a:lnTo>
                <a:lnTo>
                  <a:pt x="264996" y="112458"/>
                </a:lnTo>
                <a:lnTo>
                  <a:pt x="271500" y="110421"/>
                </a:lnTo>
                <a:lnTo>
                  <a:pt x="276980" y="107025"/>
                </a:lnTo>
                <a:lnTo>
                  <a:pt x="281437" y="102270"/>
                </a:lnTo>
                <a:lnTo>
                  <a:pt x="281437" y="85746"/>
                </a:lnTo>
                <a:lnTo>
                  <a:pt x="276980" y="80992"/>
                </a:lnTo>
                <a:lnTo>
                  <a:pt x="271500" y="77596"/>
                </a:lnTo>
                <a:lnTo>
                  <a:pt x="264996" y="75558"/>
                </a:lnTo>
                <a:lnTo>
                  <a:pt x="257469" y="74879"/>
                </a:lnTo>
                <a:lnTo>
                  <a:pt x="279036" y="74879"/>
                </a:lnTo>
                <a:lnTo>
                  <a:pt x="281437" y="77112"/>
                </a:lnTo>
                <a:lnTo>
                  <a:pt x="295133" y="77112"/>
                </a:lnTo>
                <a:lnTo>
                  <a:pt x="295133" y="110756"/>
                </a:lnTo>
                <a:lnTo>
                  <a:pt x="281437" y="110756"/>
                </a:lnTo>
                <a:lnTo>
                  <a:pt x="278790" y="113137"/>
                </a:lnTo>
                <a:close/>
              </a:path>
              <a:path w="632460" h="156210">
                <a:moveTo>
                  <a:pt x="295133" y="120730"/>
                </a:moveTo>
                <a:lnTo>
                  <a:pt x="281437" y="120730"/>
                </a:lnTo>
                <a:lnTo>
                  <a:pt x="281437" y="110756"/>
                </a:lnTo>
                <a:lnTo>
                  <a:pt x="295133" y="110756"/>
                </a:lnTo>
                <a:lnTo>
                  <a:pt x="295133" y="120730"/>
                </a:lnTo>
                <a:close/>
              </a:path>
              <a:path w="632460" h="156210">
                <a:moveTo>
                  <a:pt x="334022" y="120730"/>
                </a:moveTo>
                <a:lnTo>
                  <a:pt x="320475" y="120730"/>
                </a:lnTo>
                <a:lnTo>
                  <a:pt x="320475" y="0"/>
                </a:lnTo>
                <a:lnTo>
                  <a:pt x="334022" y="0"/>
                </a:lnTo>
                <a:lnTo>
                  <a:pt x="334022" y="120730"/>
                </a:lnTo>
                <a:close/>
              </a:path>
              <a:path w="632460" h="156210">
                <a:moveTo>
                  <a:pt x="388066" y="144101"/>
                </a:moveTo>
                <a:lnTo>
                  <a:pt x="368209" y="144101"/>
                </a:lnTo>
                <a:lnTo>
                  <a:pt x="370739" y="143456"/>
                </a:lnTo>
                <a:lnTo>
                  <a:pt x="374907" y="140876"/>
                </a:lnTo>
                <a:lnTo>
                  <a:pt x="376694" y="138445"/>
                </a:lnTo>
                <a:lnTo>
                  <a:pt x="378183" y="134872"/>
                </a:lnTo>
                <a:lnTo>
                  <a:pt x="383989" y="121622"/>
                </a:lnTo>
                <a:lnTo>
                  <a:pt x="347516" y="33345"/>
                </a:lnTo>
                <a:lnTo>
                  <a:pt x="362106" y="33345"/>
                </a:lnTo>
                <a:lnTo>
                  <a:pt x="391283" y="104950"/>
                </a:lnTo>
                <a:lnTo>
                  <a:pt x="405232" y="104950"/>
                </a:lnTo>
                <a:lnTo>
                  <a:pt x="391283" y="138445"/>
                </a:lnTo>
                <a:lnTo>
                  <a:pt x="388066" y="144101"/>
                </a:lnTo>
                <a:close/>
              </a:path>
              <a:path w="632460" h="156210">
                <a:moveTo>
                  <a:pt x="405232" y="104950"/>
                </a:moveTo>
                <a:lnTo>
                  <a:pt x="391283" y="104950"/>
                </a:lnTo>
                <a:lnTo>
                  <a:pt x="420163" y="33345"/>
                </a:lnTo>
                <a:lnTo>
                  <a:pt x="435049" y="33345"/>
                </a:lnTo>
                <a:lnTo>
                  <a:pt x="405232" y="104950"/>
                </a:lnTo>
                <a:close/>
              </a:path>
              <a:path w="632460" h="156210">
                <a:moveTo>
                  <a:pt x="365530" y="156159"/>
                </a:moveTo>
                <a:lnTo>
                  <a:pt x="362056" y="156159"/>
                </a:lnTo>
                <a:lnTo>
                  <a:pt x="358731" y="155763"/>
                </a:lnTo>
                <a:lnTo>
                  <a:pt x="355555" y="154968"/>
                </a:lnTo>
                <a:lnTo>
                  <a:pt x="357789" y="142613"/>
                </a:lnTo>
                <a:lnTo>
                  <a:pt x="359674" y="143605"/>
                </a:lnTo>
                <a:lnTo>
                  <a:pt x="362155" y="144101"/>
                </a:lnTo>
                <a:lnTo>
                  <a:pt x="388066" y="144101"/>
                </a:lnTo>
                <a:lnTo>
                  <a:pt x="386938" y="146083"/>
                </a:lnTo>
                <a:lnTo>
                  <a:pt x="381197" y="151582"/>
                </a:lnTo>
                <a:lnTo>
                  <a:pt x="374061" y="154941"/>
                </a:lnTo>
                <a:lnTo>
                  <a:pt x="365530" y="156159"/>
                </a:lnTo>
                <a:close/>
              </a:path>
              <a:path w="632460" h="156210">
                <a:moveTo>
                  <a:pt x="505538" y="111798"/>
                </a:moveTo>
                <a:lnTo>
                  <a:pt x="482596" y="111798"/>
                </a:lnTo>
                <a:lnTo>
                  <a:pt x="487707" y="110409"/>
                </a:lnTo>
                <a:lnTo>
                  <a:pt x="494754" y="104751"/>
                </a:lnTo>
                <a:lnTo>
                  <a:pt x="496540" y="101129"/>
                </a:lnTo>
                <a:lnTo>
                  <a:pt x="496540" y="92991"/>
                </a:lnTo>
                <a:lnTo>
                  <a:pt x="494605" y="90013"/>
                </a:lnTo>
                <a:lnTo>
                  <a:pt x="490734" y="87831"/>
                </a:lnTo>
                <a:lnTo>
                  <a:pt x="486963" y="85548"/>
                </a:lnTo>
                <a:lnTo>
                  <a:pt x="479867" y="83166"/>
                </a:lnTo>
                <a:lnTo>
                  <a:pt x="469446" y="80685"/>
                </a:lnTo>
                <a:lnTo>
                  <a:pt x="460713" y="78899"/>
                </a:lnTo>
                <a:lnTo>
                  <a:pt x="454013" y="76070"/>
                </a:lnTo>
                <a:lnTo>
                  <a:pt x="449350" y="72199"/>
                </a:lnTo>
                <a:lnTo>
                  <a:pt x="444685" y="68230"/>
                </a:lnTo>
                <a:lnTo>
                  <a:pt x="442353" y="62920"/>
                </a:lnTo>
                <a:lnTo>
                  <a:pt x="442401" y="48827"/>
                </a:lnTo>
                <a:lnTo>
                  <a:pt x="445281" y="42922"/>
                </a:lnTo>
                <a:lnTo>
                  <a:pt x="457091" y="33494"/>
                </a:lnTo>
                <a:lnTo>
                  <a:pt x="465030" y="31112"/>
                </a:lnTo>
                <a:lnTo>
                  <a:pt x="474955" y="31112"/>
                </a:lnTo>
                <a:lnTo>
                  <a:pt x="484343" y="31903"/>
                </a:lnTo>
                <a:lnTo>
                  <a:pt x="492856" y="34276"/>
                </a:lnTo>
                <a:lnTo>
                  <a:pt x="500494" y="38230"/>
                </a:lnTo>
                <a:lnTo>
                  <a:pt x="505257" y="42129"/>
                </a:lnTo>
                <a:lnTo>
                  <a:pt x="468900" y="42129"/>
                </a:lnTo>
                <a:lnTo>
                  <a:pt x="464136" y="43468"/>
                </a:lnTo>
                <a:lnTo>
                  <a:pt x="460664" y="46148"/>
                </a:lnTo>
                <a:lnTo>
                  <a:pt x="457289" y="48827"/>
                </a:lnTo>
                <a:lnTo>
                  <a:pt x="455602" y="52103"/>
                </a:lnTo>
                <a:lnTo>
                  <a:pt x="455602" y="59447"/>
                </a:lnTo>
                <a:lnTo>
                  <a:pt x="482696" y="70562"/>
                </a:lnTo>
                <a:lnTo>
                  <a:pt x="491528" y="72646"/>
                </a:lnTo>
                <a:lnTo>
                  <a:pt x="498227" y="75772"/>
                </a:lnTo>
                <a:lnTo>
                  <a:pt x="507357" y="84108"/>
                </a:lnTo>
                <a:lnTo>
                  <a:pt x="509640" y="89617"/>
                </a:lnTo>
                <a:lnTo>
                  <a:pt x="509568" y="104751"/>
                </a:lnTo>
                <a:lnTo>
                  <a:pt x="506514" y="111054"/>
                </a:lnTo>
                <a:lnTo>
                  <a:pt x="505538" y="111798"/>
                </a:lnTo>
                <a:close/>
              </a:path>
              <a:path w="632460" h="156210">
                <a:moveTo>
                  <a:pt x="501005" y="53144"/>
                </a:moveTo>
                <a:lnTo>
                  <a:pt x="498326" y="50068"/>
                </a:lnTo>
                <a:lnTo>
                  <a:pt x="494704" y="47488"/>
                </a:lnTo>
                <a:lnTo>
                  <a:pt x="490139" y="45403"/>
                </a:lnTo>
                <a:lnTo>
                  <a:pt x="485673" y="43221"/>
                </a:lnTo>
                <a:lnTo>
                  <a:pt x="480611" y="42129"/>
                </a:lnTo>
                <a:lnTo>
                  <a:pt x="505257" y="42129"/>
                </a:lnTo>
                <a:lnTo>
                  <a:pt x="507258" y="43766"/>
                </a:lnTo>
                <a:lnTo>
                  <a:pt x="501005" y="53144"/>
                </a:lnTo>
                <a:close/>
              </a:path>
              <a:path w="632460" h="156210">
                <a:moveTo>
                  <a:pt x="475252" y="122963"/>
                </a:moveTo>
                <a:lnTo>
                  <a:pt x="464729" y="122098"/>
                </a:lnTo>
                <a:lnTo>
                  <a:pt x="455342" y="119502"/>
                </a:lnTo>
                <a:lnTo>
                  <a:pt x="447089" y="115175"/>
                </a:lnTo>
                <a:lnTo>
                  <a:pt x="439971" y="109118"/>
                </a:lnTo>
                <a:lnTo>
                  <a:pt x="447117" y="99442"/>
                </a:lnTo>
                <a:lnTo>
                  <a:pt x="449995" y="102816"/>
                </a:lnTo>
                <a:lnTo>
                  <a:pt x="453964" y="105744"/>
                </a:lnTo>
                <a:lnTo>
                  <a:pt x="459026" y="108225"/>
                </a:lnTo>
                <a:lnTo>
                  <a:pt x="464187" y="110607"/>
                </a:lnTo>
                <a:lnTo>
                  <a:pt x="469794" y="111798"/>
                </a:lnTo>
                <a:lnTo>
                  <a:pt x="505538" y="111798"/>
                </a:lnTo>
                <a:lnTo>
                  <a:pt x="500261" y="115817"/>
                </a:lnTo>
                <a:lnTo>
                  <a:pt x="495182" y="118944"/>
                </a:lnTo>
                <a:lnTo>
                  <a:pt x="489320" y="121177"/>
                </a:lnTo>
                <a:lnTo>
                  <a:pt x="482677" y="122516"/>
                </a:lnTo>
                <a:lnTo>
                  <a:pt x="475252" y="122963"/>
                </a:lnTo>
                <a:close/>
              </a:path>
              <a:path w="632460" h="156210">
                <a:moveTo>
                  <a:pt x="539494" y="20841"/>
                </a:moveTo>
                <a:lnTo>
                  <a:pt x="534532" y="20841"/>
                </a:lnTo>
                <a:lnTo>
                  <a:pt x="532398" y="19998"/>
                </a:lnTo>
                <a:lnTo>
                  <a:pt x="530513" y="18310"/>
                </a:lnTo>
                <a:lnTo>
                  <a:pt x="528726" y="16524"/>
                </a:lnTo>
                <a:lnTo>
                  <a:pt x="527833" y="14340"/>
                </a:lnTo>
                <a:lnTo>
                  <a:pt x="527833" y="9180"/>
                </a:lnTo>
                <a:lnTo>
                  <a:pt x="528726" y="6996"/>
                </a:lnTo>
                <a:lnTo>
                  <a:pt x="530513" y="5210"/>
                </a:lnTo>
                <a:lnTo>
                  <a:pt x="532398" y="3424"/>
                </a:lnTo>
                <a:lnTo>
                  <a:pt x="534532" y="2530"/>
                </a:lnTo>
                <a:lnTo>
                  <a:pt x="539494" y="2530"/>
                </a:lnTo>
                <a:lnTo>
                  <a:pt x="541678" y="3424"/>
                </a:lnTo>
                <a:lnTo>
                  <a:pt x="545251" y="6996"/>
                </a:lnTo>
                <a:lnTo>
                  <a:pt x="546143" y="9180"/>
                </a:lnTo>
                <a:lnTo>
                  <a:pt x="546143" y="14340"/>
                </a:lnTo>
                <a:lnTo>
                  <a:pt x="545251" y="16524"/>
                </a:lnTo>
                <a:lnTo>
                  <a:pt x="543464" y="18310"/>
                </a:lnTo>
                <a:lnTo>
                  <a:pt x="541678" y="19998"/>
                </a:lnTo>
                <a:lnTo>
                  <a:pt x="539494" y="20841"/>
                </a:lnTo>
                <a:close/>
              </a:path>
              <a:path w="632460" h="156210">
                <a:moveTo>
                  <a:pt x="543762" y="120730"/>
                </a:moveTo>
                <a:lnTo>
                  <a:pt x="530215" y="120730"/>
                </a:lnTo>
                <a:lnTo>
                  <a:pt x="530215" y="33345"/>
                </a:lnTo>
                <a:lnTo>
                  <a:pt x="543762" y="33345"/>
                </a:lnTo>
                <a:lnTo>
                  <a:pt x="543762" y="120730"/>
                </a:lnTo>
                <a:close/>
              </a:path>
              <a:path w="632460" h="156210">
                <a:moveTo>
                  <a:pt x="628182" y="111798"/>
                </a:moveTo>
                <a:lnTo>
                  <a:pt x="605241" y="111798"/>
                </a:lnTo>
                <a:lnTo>
                  <a:pt x="610351" y="110409"/>
                </a:lnTo>
                <a:lnTo>
                  <a:pt x="617398" y="104751"/>
                </a:lnTo>
                <a:lnTo>
                  <a:pt x="619184" y="101129"/>
                </a:lnTo>
                <a:lnTo>
                  <a:pt x="619184" y="92991"/>
                </a:lnTo>
                <a:lnTo>
                  <a:pt x="617249" y="90013"/>
                </a:lnTo>
                <a:lnTo>
                  <a:pt x="613378" y="87831"/>
                </a:lnTo>
                <a:lnTo>
                  <a:pt x="609607" y="85548"/>
                </a:lnTo>
                <a:lnTo>
                  <a:pt x="602511" y="83166"/>
                </a:lnTo>
                <a:lnTo>
                  <a:pt x="592091" y="80685"/>
                </a:lnTo>
                <a:lnTo>
                  <a:pt x="583357" y="78899"/>
                </a:lnTo>
                <a:lnTo>
                  <a:pt x="576659" y="76070"/>
                </a:lnTo>
                <a:lnTo>
                  <a:pt x="571994" y="72199"/>
                </a:lnTo>
                <a:lnTo>
                  <a:pt x="567330" y="68230"/>
                </a:lnTo>
                <a:lnTo>
                  <a:pt x="564997" y="62920"/>
                </a:lnTo>
                <a:lnTo>
                  <a:pt x="565046" y="48827"/>
                </a:lnTo>
                <a:lnTo>
                  <a:pt x="567925" y="42922"/>
                </a:lnTo>
                <a:lnTo>
                  <a:pt x="579735" y="33494"/>
                </a:lnTo>
                <a:lnTo>
                  <a:pt x="587674" y="31112"/>
                </a:lnTo>
                <a:lnTo>
                  <a:pt x="597599" y="31112"/>
                </a:lnTo>
                <a:lnTo>
                  <a:pt x="606987" y="31903"/>
                </a:lnTo>
                <a:lnTo>
                  <a:pt x="615500" y="34276"/>
                </a:lnTo>
                <a:lnTo>
                  <a:pt x="623139" y="38230"/>
                </a:lnTo>
                <a:lnTo>
                  <a:pt x="627902" y="42129"/>
                </a:lnTo>
                <a:lnTo>
                  <a:pt x="591545" y="42129"/>
                </a:lnTo>
                <a:lnTo>
                  <a:pt x="586782" y="43468"/>
                </a:lnTo>
                <a:lnTo>
                  <a:pt x="583308" y="46148"/>
                </a:lnTo>
                <a:lnTo>
                  <a:pt x="579933" y="48827"/>
                </a:lnTo>
                <a:lnTo>
                  <a:pt x="578246" y="52103"/>
                </a:lnTo>
                <a:lnTo>
                  <a:pt x="578246" y="59447"/>
                </a:lnTo>
                <a:lnTo>
                  <a:pt x="605340" y="70562"/>
                </a:lnTo>
                <a:lnTo>
                  <a:pt x="614173" y="72646"/>
                </a:lnTo>
                <a:lnTo>
                  <a:pt x="620872" y="75772"/>
                </a:lnTo>
                <a:lnTo>
                  <a:pt x="630002" y="84108"/>
                </a:lnTo>
                <a:lnTo>
                  <a:pt x="632284" y="89617"/>
                </a:lnTo>
                <a:lnTo>
                  <a:pt x="632212" y="104751"/>
                </a:lnTo>
                <a:lnTo>
                  <a:pt x="629159" y="111054"/>
                </a:lnTo>
                <a:lnTo>
                  <a:pt x="628182" y="111798"/>
                </a:lnTo>
                <a:close/>
              </a:path>
              <a:path w="632460" h="156210">
                <a:moveTo>
                  <a:pt x="623651" y="53144"/>
                </a:moveTo>
                <a:lnTo>
                  <a:pt x="620971" y="50068"/>
                </a:lnTo>
                <a:lnTo>
                  <a:pt x="617348" y="47488"/>
                </a:lnTo>
                <a:lnTo>
                  <a:pt x="612783" y="45403"/>
                </a:lnTo>
                <a:lnTo>
                  <a:pt x="608317" y="43221"/>
                </a:lnTo>
                <a:lnTo>
                  <a:pt x="603255" y="42129"/>
                </a:lnTo>
                <a:lnTo>
                  <a:pt x="627902" y="42129"/>
                </a:lnTo>
                <a:lnTo>
                  <a:pt x="629903" y="43766"/>
                </a:lnTo>
                <a:lnTo>
                  <a:pt x="623651" y="53144"/>
                </a:lnTo>
                <a:close/>
              </a:path>
              <a:path w="632460" h="156210">
                <a:moveTo>
                  <a:pt x="597896" y="122963"/>
                </a:moveTo>
                <a:lnTo>
                  <a:pt x="587374" y="122098"/>
                </a:lnTo>
                <a:lnTo>
                  <a:pt x="577986" y="119502"/>
                </a:lnTo>
                <a:lnTo>
                  <a:pt x="569733" y="115175"/>
                </a:lnTo>
                <a:lnTo>
                  <a:pt x="562615" y="109118"/>
                </a:lnTo>
                <a:lnTo>
                  <a:pt x="569761" y="99442"/>
                </a:lnTo>
                <a:lnTo>
                  <a:pt x="572639" y="102816"/>
                </a:lnTo>
                <a:lnTo>
                  <a:pt x="576609" y="105744"/>
                </a:lnTo>
                <a:lnTo>
                  <a:pt x="581670" y="108225"/>
                </a:lnTo>
                <a:lnTo>
                  <a:pt x="586831" y="110607"/>
                </a:lnTo>
                <a:lnTo>
                  <a:pt x="592438" y="111798"/>
                </a:lnTo>
                <a:lnTo>
                  <a:pt x="628182" y="111798"/>
                </a:lnTo>
                <a:lnTo>
                  <a:pt x="622906" y="115817"/>
                </a:lnTo>
                <a:lnTo>
                  <a:pt x="617826" y="118944"/>
                </a:lnTo>
                <a:lnTo>
                  <a:pt x="611964" y="121177"/>
                </a:lnTo>
                <a:lnTo>
                  <a:pt x="605321" y="122516"/>
                </a:lnTo>
                <a:lnTo>
                  <a:pt x="597896" y="122963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6298" y="3403596"/>
            <a:ext cx="2512592" cy="156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0819" y="188529"/>
            <a:ext cx="5797974" cy="307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0450" y="1082621"/>
            <a:ext cx="245046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Arial"/>
                <a:cs typeface="Arial"/>
              </a:rPr>
              <a:t>Forming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Arial"/>
                <a:cs typeface="Arial"/>
              </a:rPr>
              <a:t>Research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Goals/Questions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450" y="2106696"/>
            <a:ext cx="283908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sz="1600" spc="-5" dirty="0">
                <a:latin typeface="Arial"/>
                <a:cs typeface="Arial"/>
              </a:rPr>
              <a:t>Building Sensors 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Acquiring  Data with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Sensors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450" y="3213134"/>
            <a:ext cx="1783714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sz="1600" spc="-5" dirty="0">
                <a:latin typeface="Arial"/>
                <a:cs typeface="Arial"/>
              </a:rPr>
              <a:t>Analyzing Data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 Building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23825" y="1055924"/>
            <a:ext cx="3340649" cy="330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2774" y="1274275"/>
            <a:ext cx="3749040" cy="342900"/>
          </a:xfrm>
          <a:custGeom>
            <a:avLst/>
            <a:gdLst/>
            <a:ahLst/>
            <a:cxnLst/>
            <a:rect l="l" t="t" r="r" b="b"/>
            <a:pathLst>
              <a:path w="3749040" h="342900">
                <a:moveTo>
                  <a:pt x="0" y="0"/>
                </a:moveTo>
                <a:lnTo>
                  <a:pt x="3748799" y="0"/>
                </a:lnTo>
                <a:lnTo>
                  <a:pt x="3748799" y="342599"/>
                </a:lnTo>
                <a:lnTo>
                  <a:pt x="0" y="342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4247" y="1339172"/>
            <a:ext cx="1862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Arial"/>
                <a:cs typeface="Arial"/>
              </a:rPr>
              <a:t>Sensor Data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Stream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01000" y="2249174"/>
            <a:ext cx="1986914" cy="784225"/>
          </a:xfrm>
          <a:custGeom>
            <a:avLst/>
            <a:gdLst/>
            <a:ahLst/>
            <a:cxnLst/>
            <a:rect l="l" t="t" r="r" b="b"/>
            <a:pathLst>
              <a:path w="1986915" h="784225">
                <a:moveTo>
                  <a:pt x="0" y="0"/>
                </a:moveTo>
                <a:lnTo>
                  <a:pt x="1986299" y="0"/>
                </a:lnTo>
                <a:lnTo>
                  <a:pt x="1986299" y="783599"/>
                </a:lnTo>
                <a:lnTo>
                  <a:pt x="0" y="783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86725" y="2372497"/>
            <a:ext cx="125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6725" y="2620147"/>
            <a:ext cx="14446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Event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Detection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91850" y="3745674"/>
            <a:ext cx="3585845" cy="342900"/>
          </a:xfrm>
          <a:custGeom>
            <a:avLst/>
            <a:gdLst/>
            <a:ahLst/>
            <a:cxnLst/>
            <a:rect l="l" t="t" r="r" b="b"/>
            <a:pathLst>
              <a:path w="3585845" h="342900">
                <a:moveTo>
                  <a:pt x="0" y="0"/>
                </a:moveTo>
                <a:lnTo>
                  <a:pt x="3585599" y="0"/>
                </a:lnTo>
                <a:lnTo>
                  <a:pt x="3585599" y="342599"/>
                </a:lnTo>
                <a:lnTo>
                  <a:pt x="0" y="342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67025" y="3810572"/>
            <a:ext cx="635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4875" y="4058222"/>
            <a:ext cx="2731770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latin typeface="Arial"/>
                <a:cs typeface="Arial"/>
              </a:rPr>
              <a:t>Making </a:t>
            </a:r>
            <a:r>
              <a:rPr sz="1600" spc="-5" dirty="0">
                <a:latin typeface="Arial"/>
                <a:cs typeface="Arial"/>
              </a:rPr>
              <a:t>Sense of Data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Stream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98368" y="2697433"/>
            <a:ext cx="2839086" cy="859129"/>
          </a:xfrm>
          <a:custGeom>
            <a:avLst/>
            <a:gdLst/>
            <a:ahLst/>
            <a:cxnLst/>
            <a:rect l="l" t="t" r="r" b="b"/>
            <a:pathLst>
              <a:path w="3932554" h="1167129">
                <a:moveTo>
                  <a:pt x="0" y="1166941"/>
                </a:moveTo>
                <a:lnTo>
                  <a:pt x="3932511" y="0"/>
                </a:lnTo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2935" y="2682350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8951" y="30165"/>
                </a:moveTo>
                <a:lnTo>
                  <a:pt x="0" y="0"/>
                </a:lnTo>
                <a:lnTo>
                  <a:pt x="45915" y="2785"/>
                </a:lnTo>
                <a:lnTo>
                  <a:pt x="8951" y="3016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32935" y="2682350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8951" y="30165"/>
                </a:moveTo>
                <a:lnTo>
                  <a:pt x="45915" y="2785"/>
                </a:lnTo>
                <a:lnTo>
                  <a:pt x="0" y="0"/>
                </a:lnTo>
                <a:lnTo>
                  <a:pt x="8951" y="30165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51149" y="2230080"/>
            <a:ext cx="532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0000FF"/>
                </a:solidFill>
                <a:latin typeface="Arial"/>
                <a:cs typeface="Arial"/>
              </a:rPr>
              <a:t>Model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903" y="171610"/>
            <a:ext cx="1450340" cy="210820"/>
          </a:xfrm>
          <a:custGeom>
            <a:avLst/>
            <a:gdLst/>
            <a:ahLst/>
            <a:cxnLst/>
            <a:rect l="l" t="t" r="r" b="b"/>
            <a:pathLst>
              <a:path w="1450339" h="210820">
                <a:moveTo>
                  <a:pt x="104626" y="210442"/>
                </a:moveTo>
                <a:lnTo>
                  <a:pt x="63549" y="203038"/>
                </a:lnTo>
                <a:lnTo>
                  <a:pt x="29914" y="180826"/>
                </a:lnTo>
                <a:lnTo>
                  <a:pt x="7478" y="147116"/>
                </a:lnTo>
                <a:lnTo>
                  <a:pt x="0" y="105221"/>
                </a:lnTo>
                <a:lnTo>
                  <a:pt x="1869" y="83250"/>
                </a:lnTo>
                <a:lnTo>
                  <a:pt x="16826" y="45448"/>
                </a:lnTo>
                <a:lnTo>
                  <a:pt x="45801" y="16659"/>
                </a:lnTo>
                <a:lnTo>
                  <a:pt x="83157" y="1851"/>
                </a:lnTo>
                <a:lnTo>
                  <a:pt x="104626" y="0"/>
                </a:lnTo>
                <a:lnTo>
                  <a:pt x="127638" y="2520"/>
                </a:lnTo>
                <a:lnTo>
                  <a:pt x="148158" y="10083"/>
                </a:lnTo>
                <a:lnTo>
                  <a:pt x="166092" y="22621"/>
                </a:lnTo>
                <a:lnTo>
                  <a:pt x="104626" y="22621"/>
                </a:lnTo>
                <a:lnTo>
                  <a:pt x="88450" y="24091"/>
                </a:lnTo>
                <a:lnTo>
                  <a:pt x="48517" y="46136"/>
                </a:lnTo>
                <a:lnTo>
                  <a:pt x="27728" y="88134"/>
                </a:lnTo>
                <a:lnTo>
                  <a:pt x="26342" y="105221"/>
                </a:lnTo>
                <a:lnTo>
                  <a:pt x="27719" y="122439"/>
                </a:lnTo>
                <a:lnTo>
                  <a:pt x="48369" y="164603"/>
                </a:lnTo>
                <a:lnTo>
                  <a:pt x="88329" y="186370"/>
                </a:lnTo>
                <a:lnTo>
                  <a:pt x="104626" y="187821"/>
                </a:lnTo>
                <a:lnTo>
                  <a:pt x="165979" y="187821"/>
                </a:lnTo>
                <a:lnTo>
                  <a:pt x="147860" y="200359"/>
                </a:lnTo>
                <a:lnTo>
                  <a:pt x="127378" y="207922"/>
                </a:lnTo>
                <a:lnTo>
                  <a:pt x="104626" y="210442"/>
                </a:lnTo>
                <a:close/>
              </a:path>
              <a:path w="1450339" h="210820">
                <a:moveTo>
                  <a:pt x="160436" y="52238"/>
                </a:moveTo>
                <a:lnTo>
                  <a:pt x="129238" y="27393"/>
                </a:lnTo>
                <a:lnTo>
                  <a:pt x="104626" y="22621"/>
                </a:lnTo>
                <a:lnTo>
                  <a:pt x="166092" y="22621"/>
                </a:lnTo>
                <a:lnTo>
                  <a:pt x="181719" y="40332"/>
                </a:lnTo>
                <a:lnTo>
                  <a:pt x="160436" y="52238"/>
                </a:lnTo>
                <a:close/>
              </a:path>
              <a:path w="1450339" h="210820">
                <a:moveTo>
                  <a:pt x="165979" y="187821"/>
                </a:moveTo>
                <a:lnTo>
                  <a:pt x="104626" y="187821"/>
                </a:lnTo>
                <a:lnTo>
                  <a:pt x="113165" y="187309"/>
                </a:lnTo>
                <a:lnTo>
                  <a:pt x="121369" y="185774"/>
                </a:lnTo>
                <a:lnTo>
                  <a:pt x="155609" y="164455"/>
                </a:lnTo>
                <a:lnTo>
                  <a:pt x="160436" y="158204"/>
                </a:lnTo>
                <a:lnTo>
                  <a:pt x="182016" y="170110"/>
                </a:lnTo>
                <a:lnTo>
                  <a:pt x="166073" y="187755"/>
                </a:lnTo>
                <a:close/>
              </a:path>
              <a:path w="1450339" h="210820">
                <a:moveTo>
                  <a:pt x="277780" y="210442"/>
                </a:moveTo>
                <a:lnTo>
                  <a:pt x="236229" y="198220"/>
                </a:lnTo>
                <a:lnTo>
                  <a:pt x="209952" y="163822"/>
                </a:lnTo>
                <a:lnTo>
                  <a:pt x="204854" y="132903"/>
                </a:lnTo>
                <a:lnTo>
                  <a:pt x="206128" y="116653"/>
                </a:lnTo>
                <a:lnTo>
                  <a:pt x="225244" y="77390"/>
                </a:lnTo>
                <a:lnTo>
                  <a:pt x="262497" y="57159"/>
                </a:lnTo>
                <a:lnTo>
                  <a:pt x="277780" y="55810"/>
                </a:lnTo>
                <a:lnTo>
                  <a:pt x="293053" y="57159"/>
                </a:lnTo>
                <a:lnTo>
                  <a:pt x="306876" y="61205"/>
                </a:lnTo>
                <a:lnTo>
                  <a:pt x="319247" y="67949"/>
                </a:lnTo>
                <a:lnTo>
                  <a:pt x="328790" y="76200"/>
                </a:lnTo>
                <a:lnTo>
                  <a:pt x="277780" y="76200"/>
                </a:lnTo>
                <a:lnTo>
                  <a:pt x="267510" y="77204"/>
                </a:lnTo>
                <a:lnTo>
                  <a:pt x="236452" y="100589"/>
                </a:lnTo>
                <a:lnTo>
                  <a:pt x="228667" y="132903"/>
                </a:lnTo>
                <a:lnTo>
                  <a:pt x="229522" y="144967"/>
                </a:lnTo>
                <a:lnTo>
                  <a:pt x="249707" y="181030"/>
                </a:lnTo>
                <a:lnTo>
                  <a:pt x="277780" y="189904"/>
                </a:lnTo>
                <a:lnTo>
                  <a:pt x="328800" y="189904"/>
                </a:lnTo>
                <a:lnTo>
                  <a:pt x="319247" y="198220"/>
                </a:lnTo>
                <a:lnTo>
                  <a:pt x="306876" y="205010"/>
                </a:lnTo>
                <a:lnTo>
                  <a:pt x="293053" y="209084"/>
                </a:lnTo>
                <a:lnTo>
                  <a:pt x="277780" y="210442"/>
                </a:lnTo>
                <a:close/>
              </a:path>
              <a:path w="1450339" h="210820">
                <a:moveTo>
                  <a:pt x="328800" y="189904"/>
                </a:moveTo>
                <a:lnTo>
                  <a:pt x="277780" y="189904"/>
                </a:lnTo>
                <a:lnTo>
                  <a:pt x="287947" y="188909"/>
                </a:lnTo>
                <a:lnTo>
                  <a:pt x="297165" y="185923"/>
                </a:lnTo>
                <a:lnTo>
                  <a:pt x="323024" y="155674"/>
                </a:lnTo>
                <a:lnTo>
                  <a:pt x="326447" y="132903"/>
                </a:lnTo>
                <a:lnTo>
                  <a:pt x="325591" y="121099"/>
                </a:lnTo>
                <a:lnTo>
                  <a:pt x="305434" y="85241"/>
                </a:lnTo>
                <a:lnTo>
                  <a:pt x="277780" y="76200"/>
                </a:lnTo>
                <a:lnTo>
                  <a:pt x="328790" y="76200"/>
                </a:lnTo>
                <a:lnTo>
                  <a:pt x="349283" y="116653"/>
                </a:lnTo>
                <a:lnTo>
                  <a:pt x="350557" y="132903"/>
                </a:lnTo>
                <a:lnTo>
                  <a:pt x="349283" y="149116"/>
                </a:lnTo>
                <a:lnTo>
                  <a:pt x="345460" y="163822"/>
                </a:lnTo>
                <a:lnTo>
                  <a:pt x="339088" y="177021"/>
                </a:lnTo>
                <a:lnTo>
                  <a:pt x="330167" y="188714"/>
                </a:lnTo>
                <a:lnTo>
                  <a:pt x="328800" y="189904"/>
                </a:lnTo>
                <a:close/>
              </a:path>
              <a:path w="1450339" h="210820">
                <a:moveTo>
                  <a:pt x="433885" y="80813"/>
                </a:moveTo>
                <a:lnTo>
                  <a:pt x="410603" y="80813"/>
                </a:lnTo>
                <a:lnTo>
                  <a:pt x="415635" y="75558"/>
                </a:lnTo>
                <a:lnTo>
                  <a:pt x="455484" y="56247"/>
                </a:lnTo>
                <a:lnTo>
                  <a:pt x="462990" y="55810"/>
                </a:lnTo>
                <a:lnTo>
                  <a:pt x="483566" y="58787"/>
                </a:lnTo>
                <a:lnTo>
                  <a:pt x="498263" y="67716"/>
                </a:lnTo>
                <a:lnTo>
                  <a:pt x="503289" y="76200"/>
                </a:lnTo>
                <a:lnTo>
                  <a:pt x="454209" y="76200"/>
                </a:lnTo>
                <a:lnTo>
                  <a:pt x="447838" y="76637"/>
                </a:lnTo>
                <a:lnTo>
                  <a:pt x="441522" y="77948"/>
                </a:lnTo>
                <a:lnTo>
                  <a:pt x="435262" y="80134"/>
                </a:lnTo>
                <a:lnTo>
                  <a:pt x="433885" y="80813"/>
                </a:lnTo>
                <a:close/>
              </a:path>
              <a:path w="1450339" h="210820">
                <a:moveTo>
                  <a:pt x="410603" y="206722"/>
                </a:moveTo>
                <a:lnTo>
                  <a:pt x="387832" y="206722"/>
                </a:lnTo>
                <a:lnTo>
                  <a:pt x="387832" y="59531"/>
                </a:lnTo>
                <a:lnTo>
                  <a:pt x="410603" y="59531"/>
                </a:lnTo>
                <a:lnTo>
                  <a:pt x="410603" y="80813"/>
                </a:lnTo>
                <a:lnTo>
                  <a:pt x="433885" y="80813"/>
                </a:lnTo>
                <a:lnTo>
                  <a:pt x="429057" y="83194"/>
                </a:lnTo>
                <a:lnTo>
                  <a:pt x="420822" y="87758"/>
                </a:lnTo>
                <a:lnTo>
                  <a:pt x="414671" y="93067"/>
                </a:lnTo>
                <a:lnTo>
                  <a:pt x="410603" y="99119"/>
                </a:lnTo>
                <a:lnTo>
                  <a:pt x="410603" y="206722"/>
                </a:lnTo>
                <a:close/>
              </a:path>
              <a:path w="1450339" h="210820">
                <a:moveTo>
                  <a:pt x="510020" y="206722"/>
                </a:moveTo>
                <a:lnTo>
                  <a:pt x="487100" y="206722"/>
                </a:lnTo>
                <a:lnTo>
                  <a:pt x="487100" y="110430"/>
                </a:lnTo>
                <a:lnTo>
                  <a:pt x="486533" y="101444"/>
                </a:lnTo>
                <a:lnTo>
                  <a:pt x="464131" y="76200"/>
                </a:lnTo>
                <a:lnTo>
                  <a:pt x="503289" y="76200"/>
                </a:lnTo>
                <a:lnTo>
                  <a:pt x="507081" y="82599"/>
                </a:lnTo>
                <a:lnTo>
                  <a:pt x="510020" y="103435"/>
                </a:lnTo>
                <a:lnTo>
                  <a:pt x="510020" y="206722"/>
                </a:lnTo>
                <a:close/>
              </a:path>
              <a:path w="1450339" h="210820">
                <a:moveTo>
                  <a:pt x="620666" y="210442"/>
                </a:moveTo>
                <a:lnTo>
                  <a:pt x="578753" y="198136"/>
                </a:lnTo>
                <a:lnTo>
                  <a:pt x="552280" y="163636"/>
                </a:lnTo>
                <a:lnTo>
                  <a:pt x="547145" y="132903"/>
                </a:lnTo>
                <a:lnTo>
                  <a:pt x="548429" y="117016"/>
                </a:lnTo>
                <a:lnTo>
                  <a:pt x="567683" y="77837"/>
                </a:lnTo>
                <a:lnTo>
                  <a:pt x="605244" y="57187"/>
                </a:lnTo>
                <a:lnTo>
                  <a:pt x="620666" y="55810"/>
                </a:lnTo>
                <a:lnTo>
                  <a:pt x="636814" y="57410"/>
                </a:lnTo>
                <a:lnTo>
                  <a:pt x="651176" y="62210"/>
                </a:lnTo>
                <a:lnTo>
                  <a:pt x="663752" y="70209"/>
                </a:lnTo>
                <a:lnTo>
                  <a:pt x="669523" y="76200"/>
                </a:lnTo>
                <a:lnTo>
                  <a:pt x="621857" y="76200"/>
                </a:lnTo>
                <a:lnTo>
                  <a:pt x="611076" y="77185"/>
                </a:lnTo>
                <a:lnTo>
                  <a:pt x="578911" y="100393"/>
                </a:lnTo>
                <a:lnTo>
                  <a:pt x="570958" y="132903"/>
                </a:lnTo>
                <a:lnTo>
                  <a:pt x="571832" y="145088"/>
                </a:lnTo>
                <a:lnTo>
                  <a:pt x="592501" y="181114"/>
                </a:lnTo>
                <a:lnTo>
                  <a:pt x="621857" y="189904"/>
                </a:lnTo>
                <a:lnTo>
                  <a:pt x="669667" y="189904"/>
                </a:lnTo>
                <a:lnTo>
                  <a:pt x="663752" y="196043"/>
                </a:lnTo>
                <a:lnTo>
                  <a:pt x="651176" y="204043"/>
                </a:lnTo>
                <a:lnTo>
                  <a:pt x="636814" y="208843"/>
                </a:lnTo>
                <a:lnTo>
                  <a:pt x="620666" y="210442"/>
                </a:lnTo>
                <a:close/>
              </a:path>
              <a:path w="1450339" h="210820">
                <a:moveTo>
                  <a:pt x="659362" y="95398"/>
                </a:moveTo>
                <a:lnTo>
                  <a:pt x="651771" y="86999"/>
                </a:lnTo>
                <a:lnTo>
                  <a:pt x="642991" y="80999"/>
                </a:lnTo>
                <a:lnTo>
                  <a:pt x="633019" y="77399"/>
                </a:lnTo>
                <a:lnTo>
                  <a:pt x="621857" y="76200"/>
                </a:lnTo>
                <a:lnTo>
                  <a:pt x="669523" y="76200"/>
                </a:lnTo>
                <a:lnTo>
                  <a:pt x="674542" y="81408"/>
                </a:lnTo>
                <a:lnTo>
                  <a:pt x="659362" y="95398"/>
                </a:lnTo>
                <a:close/>
              </a:path>
              <a:path w="1450339" h="210820">
                <a:moveTo>
                  <a:pt x="669667" y="189904"/>
                </a:moveTo>
                <a:lnTo>
                  <a:pt x="621857" y="189904"/>
                </a:lnTo>
                <a:lnTo>
                  <a:pt x="632907" y="188704"/>
                </a:lnTo>
                <a:lnTo>
                  <a:pt x="642842" y="185104"/>
                </a:lnTo>
                <a:lnTo>
                  <a:pt x="651660" y="179105"/>
                </a:lnTo>
                <a:lnTo>
                  <a:pt x="659362" y="170705"/>
                </a:lnTo>
                <a:lnTo>
                  <a:pt x="674542" y="184844"/>
                </a:lnTo>
                <a:lnTo>
                  <a:pt x="669667" y="189904"/>
                </a:lnTo>
                <a:close/>
              </a:path>
              <a:path w="1450339" h="210820">
                <a:moveTo>
                  <a:pt x="729424" y="206722"/>
                </a:moveTo>
                <a:lnTo>
                  <a:pt x="706653" y="206722"/>
                </a:lnTo>
                <a:lnTo>
                  <a:pt x="706653" y="3423"/>
                </a:lnTo>
                <a:lnTo>
                  <a:pt x="729424" y="3423"/>
                </a:lnTo>
                <a:lnTo>
                  <a:pt x="729424" y="206722"/>
                </a:lnTo>
                <a:close/>
              </a:path>
              <a:path w="1450339" h="210820">
                <a:moveTo>
                  <a:pt x="822114" y="210442"/>
                </a:moveTo>
                <a:lnTo>
                  <a:pt x="801604" y="207503"/>
                </a:lnTo>
                <a:lnTo>
                  <a:pt x="786954" y="198685"/>
                </a:lnTo>
                <a:lnTo>
                  <a:pt x="778164" y="183988"/>
                </a:lnTo>
                <a:lnTo>
                  <a:pt x="775234" y="163413"/>
                </a:lnTo>
                <a:lnTo>
                  <a:pt x="775234" y="59531"/>
                </a:lnTo>
                <a:lnTo>
                  <a:pt x="798004" y="59531"/>
                </a:lnTo>
                <a:lnTo>
                  <a:pt x="798004" y="156418"/>
                </a:lnTo>
                <a:lnTo>
                  <a:pt x="798497" y="164538"/>
                </a:lnTo>
                <a:lnTo>
                  <a:pt x="830895" y="189904"/>
                </a:lnTo>
                <a:lnTo>
                  <a:pt x="870740" y="189904"/>
                </a:lnTo>
                <a:lnTo>
                  <a:pt x="869935" y="190732"/>
                </a:lnTo>
                <a:lnTo>
                  <a:pt x="830198" y="209987"/>
                </a:lnTo>
                <a:lnTo>
                  <a:pt x="822114" y="210442"/>
                </a:lnTo>
                <a:close/>
              </a:path>
              <a:path w="1450339" h="210820">
                <a:moveTo>
                  <a:pt x="870740" y="189904"/>
                </a:moveTo>
                <a:lnTo>
                  <a:pt x="830895" y="189904"/>
                </a:lnTo>
                <a:lnTo>
                  <a:pt x="837500" y="189486"/>
                </a:lnTo>
                <a:lnTo>
                  <a:pt x="843918" y="188230"/>
                </a:lnTo>
                <a:lnTo>
                  <a:pt x="874502" y="167729"/>
                </a:lnTo>
                <a:lnTo>
                  <a:pt x="874502" y="59531"/>
                </a:lnTo>
                <a:lnTo>
                  <a:pt x="897421" y="59531"/>
                </a:lnTo>
                <a:lnTo>
                  <a:pt x="897421" y="186035"/>
                </a:lnTo>
                <a:lnTo>
                  <a:pt x="874502" y="186035"/>
                </a:lnTo>
                <a:lnTo>
                  <a:pt x="870740" y="189904"/>
                </a:lnTo>
                <a:close/>
              </a:path>
              <a:path w="1450339" h="210820">
                <a:moveTo>
                  <a:pt x="897421" y="206722"/>
                </a:moveTo>
                <a:lnTo>
                  <a:pt x="874502" y="206722"/>
                </a:lnTo>
                <a:lnTo>
                  <a:pt x="874502" y="186035"/>
                </a:lnTo>
                <a:lnTo>
                  <a:pt x="897421" y="186035"/>
                </a:lnTo>
                <a:lnTo>
                  <a:pt x="897421" y="206722"/>
                </a:lnTo>
                <a:close/>
              </a:path>
              <a:path w="1450339" h="210820">
                <a:moveTo>
                  <a:pt x="1038698" y="191839"/>
                </a:moveTo>
                <a:lnTo>
                  <a:pt x="990655" y="191839"/>
                </a:lnTo>
                <a:lnTo>
                  <a:pt x="998692" y="191392"/>
                </a:lnTo>
                <a:lnTo>
                  <a:pt x="1005687" y="190053"/>
                </a:lnTo>
                <a:lnTo>
                  <a:pt x="1011640" y="187821"/>
                </a:lnTo>
                <a:lnTo>
                  <a:pt x="1016551" y="184695"/>
                </a:lnTo>
                <a:lnTo>
                  <a:pt x="1022504" y="179833"/>
                </a:lnTo>
                <a:lnTo>
                  <a:pt x="1025481" y="173781"/>
                </a:lnTo>
                <a:lnTo>
                  <a:pt x="1025481" y="159990"/>
                </a:lnTo>
                <a:lnTo>
                  <a:pt x="969503" y="136735"/>
                </a:lnTo>
                <a:lnTo>
                  <a:pt x="960368" y="133498"/>
                </a:lnTo>
                <a:lnTo>
                  <a:pt x="934249" y="98226"/>
                </a:lnTo>
                <a:lnTo>
                  <a:pt x="935179" y="89343"/>
                </a:lnTo>
                <a:lnTo>
                  <a:pt x="966656" y="58787"/>
                </a:lnTo>
                <a:lnTo>
                  <a:pt x="989167" y="55810"/>
                </a:lnTo>
                <a:lnTo>
                  <a:pt x="1005017" y="57150"/>
                </a:lnTo>
                <a:lnTo>
                  <a:pt x="1019379" y="61168"/>
                </a:lnTo>
                <a:lnTo>
                  <a:pt x="1032252" y="67865"/>
                </a:lnTo>
                <a:lnTo>
                  <a:pt x="1040204" y="74414"/>
                </a:lnTo>
                <a:lnTo>
                  <a:pt x="978947" y="74414"/>
                </a:lnTo>
                <a:lnTo>
                  <a:pt x="970960" y="76646"/>
                </a:lnTo>
                <a:lnTo>
                  <a:pt x="959451" y="85576"/>
                </a:lnTo>
                <a:lnTo>
                  <a:pt x="956573" y="91082"/>
                </a:lnTo>
                <a:lnTo>
                  <a:pt x="956573" y="103485"/>
                </a:lnTo>
                <a:lnTo>
                  <a:pt x="1002263" y="122336"/>
                </a:lnTo>
                <a:lnTo>
                  <a:pt x="1012691" y="125276"/>
                </a:lnTo>
                <a:lnTo>
                  <a:pt x="1044754" y="150279"/>
                </a:lnTo>
                <a:lnTo>
                  <a:pt x="1047656" y="165943"/>
                </a:lnTo>
                <a:lnTo>
                  <a:pt x="1046661" y="175617"/>
                </a:lnTo>
                <a:lnTo>
                  <a:pt x="1043675" y="184249"/>
                </a:lnTo>
                <a:lnTo>
                  <a:pt x="1038698" y="191839"/>
                </a:lnTo>
                <a:close/>
              </a:path>
              <a:path w="1450339" h="210820">
                <a:moveTo>
                  <a:pt x="1033071" y="93017"/>
                </a:moveTo>
                <a:lnTo>
                  <a:pt x="996134" y="74748"/>
                </a:lnTo>
                <a:lnTo>
                  <a:pt x="989167" y="74414"/>
                </a:lnTo>
                <a:lnTo>
                  <a:pt x="1040204" y="74414"/>
                </a:lnTo>
                <a:lnTo>
                  <a:pt x="1043638" y="77241"/>
                </a:lnTo>
                <a:lnTo>
                  <a:pt x="1033071" y="93017"/>
                </a:lnTo>
                <a:close/>
              </a:path>
              <a:path w="1450339" h="210820">
                <a:moveTo>
                  <a:pt x="989762" y="210442"/>
                </a:moveTo>
                <a:lnTo>
                  <a:pt x="971986" y="208991"/>
                </a:lnTo>
                <a:lnTo>
                  <a:pt x="956164" y="204638"/>
                </a:lnTo>
                <a:lnTo>
                  <a:pt x="942295" y="197383"/>
                </a:lnTo>
                <a:lnTo>
                  <a:pt x="930380" y="187225"/>
                </a:lnTo>
                <a:lnTo>
                  <a:pt x="942137" y="170705"/>
                </a:lnTo>
                <a:lnTo>
                  <a:pt x="947098" y="176460"/>
                </a:lnTo>
                <a:lnTo>
                  <a:pt x="953894" y="181421"/>
                </a:lnTo>
                <a:lnTo>
                  <a:pt x="990655" y="191839"/>
                </a:lnTo>
                <a:lnTo>
                  <a:pt x="1038698" y="191839"/>
                </a:lnTo>
                <a:lnTo>
                  <a:pt x="1031731" y="198387"/>
                </a:lnTo>
                <a:lnTo>
                  <a:pt x="1023192" y="203661"/>
                </a:lnTo>
                <a:lnTo>
                  <a:pt x="1013351" y="207429"/>
                </a:lnTo>
                <a:lnTo>
                  <a:pt x="1002208" y="209689"/>
                </a:lnTo>
                <a:lnTo>
                  <a:pt x="989762" y="210442"/>
                </a:lnTo>
                <a:close/>
              </a:path>
              <a:path w="1450339" h="210820">
                <a:moveTo>
                  <a:pt x="1100340" y="38546"/>
                </a:moveTo>
                <a:lnTo>
                  <a:pt x="1092005" y="38546"/>
                </a:lnTo>
                <a:lnTo>
                  <a:pt x="1088433" y="37058"/>
                </a:lnTo>
                <a:lnTo>
                  <a:pt x="1085358" y="34081"/>
                </a:lnTo>
                <a:lnTo>
                  <a:pt x="1082381" y="31105"/>
                </a:lnTo>
                <a:lnTo>
                  <a:pt x="1080893" y="27483"/>
                </a:lnTo>
                <a:lnTo>
                  <a:pt x="1080893" y="18950"/>
                </a:lnTo>
                <a:lnTo>
                  <a:pt x="1082381" y="15329"/>
                </a:lnTo>
                <a:lnTo>
                  <a:pt x="1088433" y="9276"/>
                </a:lnTo>
                <a:lnTo>
                  <a:pt x="1092005" y="7739"/>
                </a:lnTo>
                <a:lnTo>
                  <a:pt x="1100340" y="7739"/>
                </a:lnTo>
                <a:lnTo>
                  <a:pt x="1104011" y="9276"/>
                </a:lnTo>
                <a:lnTo>
                  <a:pt x="1107086" y="12352"/>
                </a:lnTo>
                <a:lnTo>
                  <a:pt x="1110162" y="15329"/>
                </a:lnTo>
                <a:lnTo>
                  <a:pt x="1111700" y="18950"/>
                </a:lnTo>
                <a:lnTo>
                  <a:pt x="1111700" y="27483"/>
                </a:lnTo>
                <a:lnTo>
                  <a:pt x="1110162" y="31105"/>
                </a:lnTo>
                <a:lnTo>
                  <a:pt x="1104011" y="37058"/>
                </a:lnTo>
                <a:lnTo>
                  <a:pt x="1100340" y="38546"/>
                </a:lnTo>
                <a:close/>
              </a:path>
              <a:path w="1450339" h="210820">
                <a:moveTo>
                  <a:pt x="1107682" y="206722"/>
                </a:moveTo>
                <a:lnTo>
                  <a:pt x="1084911" y="206722"/>
                </a:lnTo>
                <a:lnTo>
                  <a:pt x="1084911" y="59531"/>
                </a:lnTo>
                <a:lnTo>
                  <a:pt x="1107682" y="59531"/>
                </a:lnTo>
                <a:lnTo>
                  <a:pt x="1107682" y="206722"/>
                </a:lnTo>
                <a:close/>
              </a:path>
              <a:path w="1450339" h="210820">
                <a:moveTo>
                  <a:pt x="1217785" y="210442"/>
                </a:moveTo>
                <a:lnTo>
                  <a:pt x="1176234" y="198220"/>
                </a:lnTo>
                <a:lnTo>
                  <a:pt x="1149957" y="163822"/>
                </a:lnTo>
                <a:lnTo>
                  <a:pt x="1144859" y="132903"/>
                </a:lnTo>
                <a:lnTo>
                  <a:pt x="1146134" y="116653"/>
                </a:lnTo>
                <a:lnTo>
                  <a:pt x="1165249" y="77390"/>
                </a:lnTo>
                <a:lnTo>
                  <a:pt x="1202502" y="57159"/>
                </a:lnTo>
                <a:lnTo>
                  <a:pt x="1217785" y="55810"/>
                </a:lnTo>
                <a:lnTo>
                  <a:pt x="1233058" y="57159"/>
                </a:lnTo>
                <a:lnTo>
                  <a:pt x="1246881" y="61205"/>
                </a:lnTo>
                <a:lnTo>
                  <a:pt x="1259252" y="67949"/>
                </a:lnTo>
                <a:lnTo>
                  <a:pt x="1268795" y="76200"/>
                </a:lnTo>
                <a:lnTo>
                  <a:pt x="1217785" y="76200"/>
                </a:lnTo>
                <a:lnTo>
                  <a:pt x="1207515" y="77204"/>
                </a:lnTo>
                <a:lnTo>
                  <a:pt x="1176457" y="100589"/>
                </a:lnTo>
                <a:lnTo>
                  <a:pt x="1168672" y="132903"/>
                </a:lnTo>
                <a:lnTo>
                  <a:pt x="1169527" y="144967"/>
                </a:lnTo>
                <a:lnTo>
                  <a:pt x="1189712" y="181030"/>
                </a:lnTo>
                <a:lnTo>
                  <a:pt x="1217785" y="189904"/>
                </a:lnTo>
                <a:lnTo>
                  <a:pt x="1268805" y="189904"/>
                </a:lnTo>
                <a:lnTo>
                  <a:pt x="1259252" y="198220"/>
                </a:lnTo>
                <a:lnTo>
                  <a:pt x="1246881" y="205010"/>
                </a:lnTo>
                <a:lnTo>
                  <a:pt x="1233058" y="209084"/>
                </a:lnTo>
                <a:lnTo>
                  <a:pt x="1217785" y="210442"/>
                </a:lnTo>
                <a:close/>
              </a:path>
              <a:path w="1450339" h="210820">
                <a:moveTo>
                  <a:pt x="1268805" y="189904"/>
                </a:moveTo>
                <a:lnTo>
                  <a:pt x="1217785" y="189904"/>
                </a:lnTo>
                <a:lnTo>
                  <a:pt x="1227952" y="188909"/>
                </a:lnTo>
                <a:lnTo>
                  <a:pt x="1237170" y="185923"/>
                </a:lnTo>
                <a:lnTo>
                  <a:pt x="1263029" y="155674"/>
                </a:lnTo>
                <a:lnTo>
                  <a:pt x="1266452" y="132903"/>
                </a:lnTo>
                <a:lnTo>
                  <a:pt x="1265596" y="121099"/>
                </a:lnTo>
                <a:lnTo>
                  <a:pt x="1245439" y="85241"/>
                </a:lnTo>
                <a:lnTo>
                  <a:pt x="1217785" y="76200"/>
                </a:lnTo>
                <a:lnTo>
                  <a:pt x="1268795" y="76200"/>
                </a:lnTo>
                <a:lnTo>
                  <a:pt x="1289288" y="116653"/>
                </a:lnTo>
                <a:lnTo>
                  <a:pt x="1290562" y="132903"/>
                </a:lnTo>
                <a:lnTo>
                  <a:pt x="1289288" y="149116"/>
                </a:lnTo>
                <a:lnTo>
                  <a:pt x="1285464" y="163822"/>
                </a:lnTo>
                <a:lnTo>
                  <a:pt x="1279093" y="177021"/>
                </a:lnTo>
                <a:lnTo>
                  <a:pt x="1270172" y="188714"/>
                </a:lnTo>
                <a:lnTo>
                  <a:pt x="1268805" y="189904"/>
                </a:lnTo>
                <a:close/>
              </a:path>
              <a:path w="1450339" h="210820">
                <a:moveTo>
                  <a:pt x="1373890" y="80813"/>
                </a:moveTo>
                <a:lnTo>
                  <a:pt x="1350608" y="80813"/>
                </a:lnTo>
                <a:lnTo>
                  <a:pt x="1355640" y="75558"/>
                </a:lnTo>
                <a:lnTo>
                  <a:pt x="1395489" y="56247"/>
                </a:lnTo>
                <a:lnTo>
                  <a:pt x="1402995" y="55810"/>
                </a:lnTo>
                <a:lnTo>
                  <a:pt x="1423571" y="58787"/>
                </a:lnTo>
                <a:lnTo>
                  <a:pt x="1438268" y="67716"/>
                </a:lnTo>
                <a:lnTo>
                  <a:pt x="1443294" y="76200"/>
                </a:lnTo>
                <a:lnTo>
                  <a:pt x="1394214" y="76200"/>
                </a:lnTo>
                <a:lnTo>
                  <a:pt x="1387843" y="76637"/>
                </a:lnTo>
                <a:lnTo>
                  <a:pt x="1381527" y="77948"/>
                </a:lnTo>
                <a:lnTo>
                  <a:pt x="1375267" y="80134"/>
                </a:lnTo>
                <a:lnTo>
                  <a:pt x="1373890" y="80813"/>
                </a:lnTo>
                <a:close/>
              </a:path>
              <a:path w="1450339" h="210820">
                <a:moveTo>
                  <a:pt x="1350608" y="206722"/>
                </a:moveTo>
                <a:lnTo>
                  <a:pt x="1327837" y="206722"/>
                </a:lnTo>
                <a:lnTo>
                  <a:pt x="1327837" y="59531"/>
                </a:lnTo>
                <a:lnTo>
                  <a:pt x="1350608" y="59531"/>
                </a:lnTo>
                <a:lnTo>
                  <a:pt x="1350608" y="80813"/>
                </a:lnTo>
                <a:lnTo>
                  <a:pt x="1373890" y="80813"/>
                </a:lnTo>
                <a:lnTo>
                  <a:pt x="1369062" y="83194"/>
                </a:lnTo>
                <a:lnTo>
                  <a:pt x="1360827" y="87758"/>
                </a:lnTo>
                <a:lnTo>
                  <a:pt x="1354676" y="93067"/>
                </a:lnTo>
                <a:lnTo>
                  <a:pt x="1350608" y="99119"/>
                </a:lnTo>
                <a:lnTo>
                  <a:pt x="1350608" y="206722"/>
                </a:lnTo>
                <a:close/>
              </a:path>
              <a:path w="1450339" h="210820">
                <a:moveTo>
                  <a:pt x="1450025" y="206722"/>
                </a:moveTo>
                <a:lnTo>
                  <a:pt x="1427106" y="206722"/>
                </a:lnTo>
                <a:lnTo>
                  <a:pt x="1427106" y="110430"/>
                </a:lnTo>
                <a:lnTo>
                  <a:pt x="1426538" y="101444"/>
                </a:lnTo>
                <a:lnTo>
                  <a:pt x="1404136" y="76200"/>
                </a:lnTo>
                <a:lnTo>
                  <a:pt x="1443294" y="76200"/>
                </a:lnTo>
                <a:lnTo>
                  <a:pt x="1447086" y="82599"/>
                </a:lnTo>
                <a:lnTo>
                  <a:pt x="1450025" y="103435"/>
                </a:lnTo>
                <a:lnTo>
                  <a:pt x="1450025" y="206722"/>
                </a:lnTo>
                <a:close/>
              </a:path>
            </a:pathLst>
          </a:custGeom>
          <a:solidFill>
            <a:srgbClr val="202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946" y="1217372"/>
            <a:ext cx="148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4BA173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576" y="1297838"/>
            <a:ext cx="3432049" cy="174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62946" y="2046047"/>
            <a:ext cx="148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616161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2576" y="2128597"/>
            <a:ext cx="4069943" cy="172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884" y="2402738"/>
            <a:ext cx="3566359" cy="174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2946" y="2598497"/>
            <a:ext cx="148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616161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3349" y="2678963"/>
            <a:ext cx="4433394" cy="174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884" y="2957272"/>
            <a:ext cx="4060422" cy="172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2946" y="3150947"/>
            <a:ext cx="148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616161"/>
                </a:solidFill>
                <a:latin typeface="Arial"/>
                <a:cs typeface="Arial"/>
              </a:rPr>
              <a:t>●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2576" y="3231413"/>
            <a:ext cx="3981546" cy="174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9302" y="3507638"/>
            <a:ext cx="4282200" cy="172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326" y="3785947"/>
            <a:ext cx="881380" cy="135890"/>
          </a:xfrm>
          <a:custGeom>
            <a:avLst/>
            <a:gdLst/>
            <a:ahLst/>
            <a:cxnLst/>
            <a:rect l="l" t="t" r="r" b="b"/>
            <a:pathLst>
              <a:path w="881380" h="135889">
                <a:moveTo>
                  <a:pt x="48220" y="135731"/>
                </a:moveTo>
                <a:lnTo>
                  <a:pt x="7618" y="113751"/>
                </a:lnTo>
                <a:lnTo>
                  <a:pt x="0" y="84981"/>
                </a:lnTo>
                <a:lnTo>
                  <a:pt x="846" y="74516"/>
                </a:lnTo>
                <a:lnTo>
                  <a:pt x="28984" y="37988"/>
                </a:lnTo>
                <a:lnTo>
                  <a:pt x="48220" y="34379"/>
                </a:lnTo>
                <a:lnTo>
                  <a:pt x="58861" y="35430"/>
                </a:lnTo>
                <a:lnTo>
                  <a:pt x="68312" y="38583"/>
                </a:lnTo>
                <a:lnTo>
                  <a:pt x="76572" y="43839"/>
                </a:lnTo>
                <a:lnTo>
                  <a:pt x="80352" y="47773"/>
                </a:lnTo>
                <a:lnTo>
                  <a:pt x="48964" y="47773"/>
                </a:lnTo>
                <a:lnTo>
                  <a:pt x="41932" y="48415"/>
                </a:lnTo>
                <a:lnTo>
                  <a:pt x="16203" y="77046"/>
                </a:lnTo>
                <a:lnTo>
                  <a:pt x="15626" y="84981"/>
                </a:lnTo>
                <a:lnTo>
                  <a:pt x="16203" y="92980"/>
                </a:lnTo>
                <a:lnTo>
                  <a:pt x="41876" y="121695"/>
                </a:lnTo>
                <a:lnTo>
                  <a:pt x="48964" y="122336"/>
                </a:lnTo>
                <a:lnTo>
                  <a:pt x="80352" y="122336"/>
                </a:lnTo>
                <a:lnTo>
                  <a:pt x="76572" y="126271"/>
                </a:lnTo>
                <a:lnTo>
                  <a:pt x="68312" y="131526"/>
                </a:lnTo>
                <a:lnTo>
                  <a:pt x="58861" y="134680"/>
                </a:lnTo>
                <a:lnTo>
                  <a:pt x="48220" y="135731"/>
                </a:lnTo>
                <a:close/>
              </a:path>
              <a:path w="881380" h="135889">
                <a:moveTo>
                  <a:pt x="73669" y="60275"/>
                </a:moveTo>
                <a:lnTo>
                  <a:pt x="68665" y="54806"/>
                </a:lnTo>
                <a:lnTo>
                  <a:pt x="62879" y="50899"/>
                </a:lnTo>
                <a:lnTo>
                  <a:pt x="56312" y="48555"/>
                </a:lnTo>
                <a:lnTo>
                  <a:pt x="48964" y="47773"/>
                </a:lnTo>
                <a:lnTo>
                  <a:pt x="80352" y="47773"/>
                </a:lnTo>
                <a:lnTo>
                  <a:pt x="83641" y="51196"/>
                </a:lnTo>
                <a:lnTo>
                  <a:pt x="73669" y="60275"/>
                </a:lnTo>
                <a:close/>
              </a:path>
              <a:path w="881380" h="135889">
                <a:moveTo>
                  <a:pt x="80352" y="122336"/>
                </a:moveTo>
                <a:lnTo>
                  <a:pt x="48964" y="122336"/>
                </a:lnTo>
                <a:lnTo>
                  <a:pt x="56257" y="121546"/>
                </a:lnTo>
                <a:lnTo>
                  <a:pt x="62805" y="119174"/>
                </a:lnTo>
                <a:lnTo>
                  <a:pt x="68609" y="115220"/>
                </a:lnTo>
                <a:lnTo>
                  <a:pt x="73669" y="109686"/>
                </a:lnTo>
                <a:lnTo>
                  <a:pt x="83641" y="118913"/>
                </a:lnTo>
                <a:lnTo>
                  <a:pt x="80352" y="122336"/>
                </a:lnTo>
                <a:close/>
              </a:path>
              <a:path w="881380" h="135889">
                <a:moveTo>
                  <a:pt x="148333" y="135731"/>
                </a:moveTo>
                <a:lnTo>
                  <a:pt x="108094" y="113807"/>
                </a:lnTo>
                <a:lnTo>
                  <a:pt x="100559" y="84981"/>
                </a:lnTo>
                <a:lnTo>
                  <a:pt x="101397" y="74274"/>
                </a:lnTo>
                <a:lnTo>
                  <a:pt x="129246" y="37914"/>
                </a:lnTo>
                <a:lnTo>
                  <a:pt x="148333" y="34379"/>
                </a:lnTo>
                <a:lnTo>
                  <a:pt x="158416" y="35263"/>
                </a:lnTo>
                <a:lnTo>
                  <a:pt x="167532" y="37914"/>
                </a:lnTo>
                <a:lnTo>
                  <a:pt x="175680" y="42332"/>
                </a:lnTo>
                <a:lnTo>
                  <a:pt x="181997" y="47773"/>
                </a:lnTo>
                <a:lnTo>
                  <a:pt x="139007" y="47773"/>
                </a:lnTo>
                <a:lnTo>
                  <a:pt x="131317" y="51246"/>
                </a:lnTo>
                <a:lnTo>
                  <a:pt x="116186" y="84981"/>
                </a:lnTo>
                <a:lnTo>
                  <a:pt x="116744" y="92859"/>
                </a:lnTo>
                <a:lnTo>
                  <a:pt x="148333" y="122336"/>
                </a:lnTo>
                <a:lnTo>
                  <a:pt x="181835" y="122336"/>
                </a:lnTo>
                <a:lnTo>
                  <a:pt x="175680" y="127694"/>
                </a:lnTo>
                <a:lnTo>
                  <a:pt x="167532" y="132159"/>
                </a:lnTo>
                <a:lnTo>
                  <a:pt x="158416" y="134838"/>
                </a:lnTo>
                <a:lnTo>
                  <a:pt x="148333" y="135731"/>
                </a:lnTo>
                <a:close/>
              </a:path>
              <a:path w="881380" h="135889">
                <a:moveTo>
                  <a:pt x="181835" y="122336"/>
                </a:moveTo>
                <a:lnTo>
                  <a:pt x="157660" y="122336"/>
                </a:lnTo>
                <a:lnTo>
                  <a:pt x="165300" y="118864"/>
                </a:lnTo>
                <a:lnTo>
                  <a:pt x="171253" y="111918"/>
                </a:lnTo>
                <a:lnTo>
                  <a:pt x="175225" y="106272"/>
                </a:lnTo>
                <a:lnTo>
                  <a:pt x="178062" y="99900"/>
                </a:lnTo>
                <a:lnTo>
                  <a:pt x="179764" y="92803"/>
                </a:lnTo>
                <a:lnTo>
                  <a:pt x="180331" y="84981"/>
                </a:lnTo>
                <a:lnTo>
                  <a:pt x="179748" y="77167"/>
                </a:lnTo>
                <a:lnTo>
                  <a:pt x="157660" y="47773"/>
                </a:lnTo>
                <a:lnTo>
                  <a:pt x="181997" y="47773"/>
                </a:lnTo>
                <a:lnTo>
                  <a:pt x="196256" y="84981"/>
                </a:lnTo>
                <a:lnTo>
                  <a:pt x="195419" y="95575"/>
                </a:lnTo>
                <a:lnTo>
                  <a:pt x="192907" y="105184"/>
                </a:lnTo>
                <a:lnTo>
                  <a:pt x="188721" y="113807"/>
                </a:lnTo>
                <a:lnTo>
                  <a:pt x="182861" y="121443"/>
                </a:lnTo>
                <a:lnTo>
                  <a:pt x="181835" y="122336"/>
                </a:lnTo>
                <a:close/>
              </a:path>
              <a:path w="881380" h="135889">
                <a:moveTo>
                  <a:pt x="237449" y="133350"/>
                </a:moveTo>
                <a:lnTo>
                  <a:pt x="222417" y="133350"/>
                </a:lnTo>
                <a:lnTo>
                  <a:pt x="222417" y="0"/>
                </a:lnTo>
                <a:lnTo>
                  <a:pt x="237449" y="0"/>
                </a:lnTo>
                <a:lnTo>
                  <a:pt x="237449" y="133350"/>
                </a:lnTo>
                <a:close/>
              </a:path>
              <a:path w="881380" h="135889">
                <a:moveTo>
                  <a:pt x="283158" y="133350"/>
                </a:moveTo>
                <a:lnTo>
                  <a:pt x="268126" y="133350"/>
                </a:lnTo>
                <a:lnTo>
                  <a:pt x="268126" y="0"/>
                </a:lnTo>
                <a:lnTo>
                  <a:pt x="283158" y="0"/>
                </a:lnTo>
                <a:lnTo>
                  <a:pt x="283158" y="133350"/>
                </a:lnTo>
                <a:close/>
              </a:path>
              <a:path w="881380" h="135889">
                <a:moveTo>
                  <a:pt x="357442" y="135731"/>
                </a:moveTo>
                <a:lnTo>
                  <a:pt x="321872" y="121592"/>
                </a:lnTo>
                <a:lnTo>
                  <a:pt x="308180" y="84981"/>
                </a:lnTo>
                <a:lnTo>
                  <a:pt x="309026" y="74693"/>
                </a:lnTo>
                <a:lnTo>
                  <a:pt x="337090" y="38025"/>
                </a:lnTo>
                <a:lnTo>
                  <a:pt x="355805" y="34379"/>
                </a:lnTo>
                <a:lnTo>
                  <a:pt x="365751" y="35291"/>
                </a:lnTo>
                <a:lnTo>
                  <a:pt x="374632" y="37988"/>
                </a:lnTo>
                <a:lnTo>
                  <a:pt x="382538" y="42499"/>
                </a:lnTo>
                <a:lnTo>
                  <a:pt x="387163" y="46732"/>
                </a:lnTo>
                <a:lnTo>
                  <a:pt x="346726" y="46732"/>
                </a:lnTo>
                <a:lnTo>
                  <a:pt x="339285" y="49857"/>
                </a:lnTo>
                <a:lnTo>
                  <a:pt x="327379" y="62359"/>
                </a:lnTo>
                <a:lnTo>
                  <a:pt x="324253" y="69949"/>
                </a:lnTo>
                <a:lnTo>
                  <a:pt x="323956" y="78879"/>
                </a:lnTo>
                <a:lnTo>
                  <a:pt x="401708" y="78879"/>
                </a:lnTo>
                <a:lnTo>
                  <a:pt x="402153" y="84981"/>
                </a:lnTo>
                <a:lnTo>
                  <a:pt x="402239" y="89892"/>
                </a:lnTo>
                <a:lnTo>
                  <a:pt x="323956" y="89892"/>
                </a:lnTo>
                <a:lnTo>
                  <a:pt x="324960" y="96989"/>
                </a:lnTo>
                <a:lnTo>
                  <a:pt x="358781" y="123378"/>
                </a:lnTo>
                <a:lnTo>
                  <a:pt x="392891" y="123378"/>
                </a:lnTo>
                <a:lnTo>
                  <a:pt x="387859" y="127443"/>
                </a:lnTo>
                <a:lnTo>
                  <a:pt x="378799" y="132047"/>
                </a:lnTo>
                <a:lnTo>
                  <a:pt x="368660" y="134810"/>
                </a:lnTo>
                <a:lnTo>
                  <a:pt x="357442" y="135731"/>
                </a:lnTo>
                <a:close/>
              </a:path>
              <a:path w="881380" h="135889">
                <a:moveTo>
                  <a:pt x="401708" y="78879"/>
                </a:moveTo>
                <a:lnTo>
                  <a:pt x="387356" y="78879"/>
                </a:lnTo>
                <a:lnTo>
                  <a:pt x="387356" y="69949"/>
                </a:lnTo>
                <a:lnTo>
                  <a:pt x="384429" y="62359"/>
                </a:lnTo>
                <a:lnTo>
                  <a:pt x="372722" y="49857"/>
                </a:lnTo>
                <a:lnTo>
                  <a:pt x="365082" y="46732"/>
                </a:lnTo>
                <a:lnTo>
                  <a:pt x="387163" y="46732"/>
                </a:lnTo>
                <a:lnTo>
                  <a:pt x="389440" y="48815"/>
                </a:lnTo>
                <a:lnTo>
                  <a:pt x="395040" y="56508"/>
                </a:lnTo>
                <a:lnTo>
                  <a:pt x="399039" y="65298"/>
                </a:lnTo>
                <a:lnTo>
                  <a:pt x="401439" y="75186"/>
                </a:lnTo>
                <a:lnTo>
                  <a:pt x="401708" y="78879"/>
                </a:lnTo>
                <a:close/>
              </a:path>
              <a:path w="881380" h="135889">
                <a:moveTo>
                  <a:pt x="392891" y="123378"/>
                </a:moveTo>
                <a:lnTo>
                  <a:pt x="358781" y="123378"/>
                </a:lnTo>
                <a:lnTo>
                  <a:pt x="367227" y="122615"/>
                </a:lnTo>
                <a:lnTo>
                  <a:pt x="375004" y="120327"/>
                </a:lnTo>
                <a:lnTo>
                  <a:pt x="382110" y="116513"/>
                </a:lnTo>
                <a:lnTo>
                  <a:pt x="388547" y="111174"/>
                </a:lnTo>
                <a:lnTo>
                  <a:pt x="395840" y="120997"/>
                </a:lnTo>
                <a:lnTo>
                  <a:pt x="392891" y="123378"/>
                </a:lnTo>
                <a:close/>
              </a:path>
              <a:path w="881380" h="135889">
                <a:moveTo>
                  <a:pt x="470774" y="135731"/>
                </a:moveTo>
                <a:lnTo>
                  <a:pt x="430172" y="113751"/>
                </a:lnTo>
                <a:lnTo>
                  <a:pt x="422554" y="84981"/>
                </a:lnTo>
                <a:lnTo>
                  <a:pt x="423400" y="74516"/>
                </a:lnTo>
                <a:lnTo>
                  <a:pt x="451538" y="37988"/>
                </a:lnTo>
                <a:lnTo>
                  <a:pt x="470774" y="34379"/>
                </a:lnTo>
                <a:lnTo>
                  <a:pt x="481415" y="35430"/>
                </a:lnTo>
                <a:lnTo>
                  <a:pt x="490866" y="38583"/>
                </a:lnTo>
                <a:lnTo>
                  <a:pt x="499126" y="43839"/>
                </a:lnTo>
                <a:lnTo>
                  <a:pt x="502907" y="47773"/>
                </a:lnTo>
                <a:lnTo>
                  <a:pt x="471518" y="47773"/>
                </a:lnTo>
                <a:lnTo>
                  <a:pt x="464486" y="48415"/>
                </a:lnTo>
                <a:lnTo>
                  <a:pt x="438758" y="77046"/>
                </a:lnTo>
                <a:lnTo>
                  <a:pt x="438181" y="84981"/>
                </a:lnTo>
                <a:lnTo>
                  <a:pt x="438758" y="92980"/>
                </a:lnTo>
                <a:lnTo>
                  <a:pt x="464430" y="121695"/>
                </a:lnTo>
                <a:lnTo>
                  <a:pt x="471518" y="122336"/>
                </a:lnTo>
                <a:lnTo>
                  <a:pt x="502907" y="122336"/>
                </a:lnTo>
                <a:lnTo>
                  <a:pt x="499126" y="126271"/>
                </a:lnTo>
                <a:lnTo>
                  <a:pt x="490866" y="131526"/>
                </a:lnTo>
                <a:lnTo>
                  <a:pt x="481415" y="134680"/>
                </a:lnTo>
                <a:lnTo>
                  <a:pt x="470774" y="135731"/>
                </a:lnTo>
                <a:close/>
              </a:path>
              <a:path w="881380" h="135889">
                <a:moveTo>
                  <a:pt x="496224" y="60275"/>
                </a:moveTo>
                <a:lnTo>
                  <a:pt x="491220" y="54806"/>
                </a:lnTo>
                <a:lnTo>
                  <a:pt x="485434" y="50899"/>
                </a:lnTo>
                <a:lnTo>
                  <a:pt x="478867" y="48555"/>
                </a:lnTo>
                <a:lnTo>
                  <a:pt x="471518" y="47773"/>
                </a:lnTo>
                <a:lnTo>
                  <a:pt x="502907" y="47773"/>
                </a:lnTo>
                <a:lnTo>
                  <a:pt x="506195" y="51196"/>
                </a:lnTo>
                <a:lnTo>
                  <a:pt x="496224" y="60275"/>
                </a:lnTo>
                <a:close/>
              </a:path>
              <a:path w="881380" h="135889">
                <a:moveTo>
                  <a:pt x="502907" y="122336"/>
                </a:moveTo>
                <a:lnTo>
                  <a:pt x="471518" y="122336"/>
                </a:lnTo>
                <a:lnTo>
                  <a:pt x="478811" y="121546"/>
                </a:lnTo>
                <a:lnTo>
                  <a:pt x="485359" y="119174"/>
                </a:lnTo>
                <a:lnTo>
                  <a:pt x="491164" y="115220"/>
                </a:lnTo>
                <a:lnTo>
                  <a:pt x="496224" y="109686"/>
                </a:lnTo>
                <a:lnTo>
                  <a:pt x="506195" y="118913"/>
                </a:lnTo>
                <a:lnTo>
                  <a:pt x="502907" y="122336"/>
                </a:lnTo>
                <a:close/>
              </a:path>
              <a:path w="881380" h="135889">
                <a:moveTo>
                  <a:pt x="546777" y="36760"/>
                </a:moveTo>
                <a:lnTo>
                  <a:pt x="531746" y="36760"/>
                </a:lnTo>
                <a:lnTo>
                  <a:pt x="531746" y="10269"/>
                </a:lnTo>
                <a:lnTo>
                  <a:pt x="546777" y="10269"/>
                </a:lnTo>
                <a:lnTo>
                  <a:pt x="546777" y="36760"/>
                </a:lnTo>
                <a:close/>
              </a:path>
              <a:path w="881380" h="135889">
                <a:moveTo>
                  <a:pt x="566274" y="50006"/>
                </a:moveTo>
                <a:lnTo>
                  <a:pt x="515672" y="50006"/>
                </a:lnTo>
                <a:lnTo>
                  <a:pt x="515672" y="36760"/>
                </a:lnTo>
                <a:lnTo>
                  <a:pt x="566274" y="36760"/>
                </a:lnTo>
                <a:lnTo>
                  <a:pt x="566274" y="50006"/>
                </a:lnTo>
                <a:close/>
              </a:path>
              <a:path w="881380" h="135889">
                <a:moveTo>
                  <a:pt x="561015" y="135731"/>
                </a:moveTo>
                <a:lnTo>
                  <a:pt x="553177" y="135731"/>
                </a:lnTo>
                <a:lnTo>
                  <a:pt x="543801" y="134317"/>
                </a:lnTo>
                <a:lnTo>
                  <a:pt x="537104" y="130075"/>
                </a:lnTo>
                <a:lnTo>
                  <a:pt x="533085" y="123006"/>
                </a:lnTo>
                <a:lnTo>
                  <a:pt x="531806" y="113556"/>
                </a:lnTo>
                <a:lnTo>
                  <a:pt x="531746" y="50006"/>
                </a:lnTo>
                <a:lnTo>
                  <a:pt x="546777" y="50006"/>
                </a:lnTo>
                <a:lnTo>
                  <a:pt x="546777" y="113556"/>
                </a:lnTo>
                <a:lnTo>
                  <a:pt x="547571" y="116532"/>
                </a:lnTo>
                <a:lnTo>
                  <a:pt x="549159" y="118913"/>
                </a:lnTo>
                <a:lnTo>
                  <a:pt x="550746" y="121195"/>
                </a:lnTo>
                <a:lnTo>
                  <a:pt x="553227" y="122336"/>
                </a:lnTo>
                <a:lnTo>
                  <a:pt x="568328" y="122336"/>
                </a:lnTo>
                <a:lnTo>
                  <a:pt x="571185" y="129480"/>
                </a:lnTo>
                <a:lnTo>
                  <a:pt x="567018" y="133647"/>
                </a:lnTo>
                <a:lnTo>
                  <a:pt x="561015" y="135731"/>
                </a:lnTo>
                <a:close/>
              </a:path>
              <a:path w="881380" h="135889">
                <a:moveTo>
                  <a:pt x="568328" y="122336"/>
                </a:moveTo>
                <a:lnTo>
                  <a:pt x="560668" y="122336"/>
                </a:lnTo>
                <a:lnTo>
                  <a:pt x="564042" y="120997"/>
                </a:lnTo>
                <a:lnTo>
                  <a:pt x="566720" y="118318"/>
                </a:lnTo>
                <a:lnTo>
                  <a:pt x="568328" y="122336"/>
                </a:lnTo>
                <a:close/>
              </a:path>
              <a:path w="881380" h="135889">
                <a:moveTo>
                  <a:pt x="598715" y="22919"/>
                </a:moveTo>
                <a:lnTo>
                  <a:pt x="593258" y="22919"/>
                </a:lnTo>
                <a:lnTo>
                  <a:pt x="590877" y="21977"/>
                </a:lnTo>
                <a:lnTo>
                  <a:pt x="588793" y="20092"/>
                </a:lnTo>
                <a:lnTo>
                  <a:pt x="586809" y="18107"/>
                </a:lnTo>
                <a:lnTo>
                  <a:pt x="585817" y="15726"/>
                </a:lnTo>
                <a:lnTo>
                  <a:pt x="585817" y="10170"/>
                </a:lnTo>
                <a:lnTo>
                  <a:pt x="586809" y="7788"/>
                </a:lnTo>
                <a:lnTo>
                  <a:pt x="590877" y="3720"/>
                </a:lnTo>
                <a:lnTo>
                  <a:pt x="593258" y="2679"/>
                </a:lnTo>
                <a:lnTo>
                  <a:pt x="598715" y="2679"/>
                </a:lnTo>
                <a:lnTo>
                  <a:pt x="601097" y="3720"/>
                </a:lnTo>
                <a:lnTo>
                  <a:pt x="603081" y="5804"/>
                </a:lnTo>
                <a:lnTo>
                  <a:pt x="605065" y="7788"/>
                </a:lnTo>
                <a:lnTo>
                  <a:pt x="606057" y="10170"/>
                </a:lnTo>
                <a:lnTo>
                  <a:pt x="606057" y="15726"/>
                </a:lnTo>
                <a:lnTo>
                  <a:pt x="605065" y="18107"/>
                </a:lnTo>
                <a:lnTo>
                  <a:pt x="603081" y="20092"/>
                </a:lnTo>
                <a:lnTo>
                  <a:pt x="601097" y="21977"/>
                </a:lnTo>
                <a:lnTo>
                  <a:pt x="598715" y="22919"/>
                </a:lnTo>
                <a:close/>
              </a:path>
              <a:path w="881380" h="135889">
                <a:moveTo>
                  <a:pt x="603527" y="133350"/>
                </a:moveTo>
                <a:lnTo>
                  <a:pt x="588496" y="133350"/>
                </a:lnTo>
                <a:lnTo>
                  <a:pt x="588496" y="36760"/>
                </a:lnTo>
                <a:lnTo>
                  <a:pt x="603527" y="36760"/>
                </a:lnTo>
                <a:lnTo>
                  <a:pt x="603527" y="133350"/>
                </a:lnTo>
                <a:close/>
              </a:path>
              <a:path w="881380" h="135889">
                <a:moveTo>
                  <a:pt x="676323" y="135731"/>
                </a:moveTo>
                <a:lnTo>
                  <a:pt x="636084" y="113807"/>
                </a:lnTo>
                <a:lnTo>
                  <a:pt x="628549" y="84981"/>
                </a:lnTo>
                <a:lnTo>
                  <a:pt x="629386" y="74274"/>
                </a:lnTo>
                <a:lnTo>
                  <a:pt x="657236" y="37914"/>
                </a:lnTo>
                <a:lnTo>
                  <a:pt x="676323" y="34379"/>
                </a:lnTo>
                <a:lnTo>
                  <a:pt x="686406" y="35263"/>
                </a:lnTo>
                <a:lnTo>
                  <a:pt x="695522" y="37914"/>
                </a:lnTo>
                <a:lnTo>
                  <a:pt x="703670" y="42332"/>
                </a:lnTo>
                <a:lnTo>
                  <a:pt x="709987" y="47773"/>
                </a:lnTo>
                <a:lnTo>
                  <a:pt x="666996" y="47773"/>
                </a:lnTo>
                <a:lnTo>
                  <a:pt x="659307" y="51246"/>
                </a:lnTo>
                <a:lnTo>
                  <a:pt x="644176" y="84981"/>
                </a:lnTo>
                <a:lnTo>
                  <a:pt x="644734" y="92859"/>
                </a:lnTo>
                <a:lnTo>
                  <a:pt x="676323" y="122336"/>
                </a:lnTo>
                <a:lnTo>
                  <a:pt x="709825" y="122336"/>
                </a:lnTo>
                <a:lnTo>
                  <a:pt x="703670" y="127694"/>
                </a:lnTo>
                <a:lnTo>
                  <a:pt x="695522" y="132159"/>
                </a:lnTo>
                <a:lnTo>
                  <a:pt x="686406" y="134838"/>
                </a:lnTo>
                <a:lnTo>
                  <a:pt x="676323" y="135731"/>
                </a:lnTo>
                <a:close/>
              </a:path>
              <a:path w="881380" h="135889">
                <a:moveTo>
                  <a:pt x="709825" y="122336"/>
                </a:moveTo>
                <a:lnTo>
                  <a:pt x="685650" y="122336"/>
                </a:lnTo>
                <a:lnTo>
                  <a:pt x="693289" y="118864"/>
                </a:lnTo>
                <a:lnTo>
                  <a:pt x="699243" y="111918"/>
                </a:lnTo>
                <a:lnTo>
                  <a:pt x="703214" y="106272"/>
                </a:lnTo>
                <a:lnTo>
                  <a:pt x="706052" y="99900"/>
                </a:lnTo>
                <a:lnTo>
                  <a:pt x="707754" y="92803"/>
                </a:lnTo>
                <a:lnTo>
                  <a:pt x="708321" y="84981"/>
                </a:lnTo>
                <a:lnTo>
                  <a:pt x="707738" y="77167"/>
                </a:lnTo>
                <a:lnTo>
                  <a:pt x="685650" y="47773"/>
                </a:lnTo>
                <a:lnTo>
                  <a:pt x="709987" y="47773"/>
                </a:lnTo>
                <a:lnTo>
                  <a:pt x="724246" y="84981"/>
                </a:lnTo>
                <a:lnTo>
                  <a:pt x="723409" y="95575"/>
                </a:lnTo>
                <a:lnTo>
                  <a:pt x="720897" y="105184"/>
                </a:lnTo>
                <a:lnTo>
                  <a:pt x="716711" y="113807"/>
                </a:lnTo>
                <a:lnTo>
                  <a:pt x="710851" y="121443"/>
                </a:lnTo>
                <a:lnTo>
                  <a:pt x="709825" y="122336"/>
                </a:lnTo>
                <a:close/>
              </a:path>
              <a:path w="881380" h="135889">
                <a:moveTo>
                  <a:pt x="780074" y="50750"/>
                </a:moveTo>
                <a:lnTo>
                  <a:pt x="765439" y="50750"/>
                </a:lnTo>
                <a:lnTo>
                  <a:pt x="769507" y="45988"/>
                </a:lnTo>
                <a:lnTo>
                  <a:pt x="774567" y="42068"/>
                </a:lnTo>
                <a:lnTo>
                  <a:pt x="786771" y="35917"/>
                </a:lnTo>
                <a:lnTo>
                  <a:pt x="793170" y="34379"/>
                </a:lnTo>
                <a:lnTo>
                  <a:pt x="799818" y="34379"/>
                </a:lnTo>
                <a:lnTo>
                  <a:pt x="813296" y="36323"/>
                </a:lnTo>
                <a:lnTo>
                  <a:pt x="822924" y="42155"/>
                </a:lnTo>
                <a:lnTo>
                  <a:pt x="826262" y="47773"/>
                </a:lnTo>
                <a:lnTo>
                  <a:pt x="788358" y="47773"/>
                </a:lnTo>
                <a:lnTo>
                  <a:pt x="782802" y="49262"/>
                </a:lnTo>
                <a:lnTo>
                  <a:pt x="780074" y="50750"/>
                </a:lnTo>
                <a:close/>
              </a:path>
              <a:path w="881380" h="135889">
                <a:moveTo>
                  <a:pt x="765439" y="133350"/>
                </a:moveTo>
                <a:lnTo>
                  <a:pt x="750407" y="133350"/>
                </a:lnTo>
                <a:lnTo>
                  <a:pt x="750407" y="36760"/>
                </a:lnTo>
                <a:lnTo>
                  <a:pt x="765439" y="36760"/>
                </a:lnTo>
                <a:lnTo>
                  <a:pt x="765439" y="50750"/>
                </a:lnTo>
                <a:lnTo>
                  <a:pt x="780074" y="50750"/>
                </a:lnTo>
                <a:lnTo>
                  <a:pt x="777345" y="52238"/>
                </a:lnTo>
                <a:lnTo>
                  <a:pt x="771987" y="55215"/>
                </a:lnTo>
                <a:lnTo>
                  <a:pt x="768019" y="58737"/>
                </a:lnTo>
                <a:lnTo>
                  <a:pt x="765439" y="62805"/>
                </a:lnTo>
                <a:lnTo>
                  <a:pt x="765439" y="133350"/>
                </a:lnTo>
                <a:close/>
              </a:path>
              <a:path w="881380" h="135889">
                <a:moveTo>
                  <a:pt x="830626" y="133350"/>
                </a:moveTo>
                <a:lnTo>
                  <a:pt x="815594" y="133350"/>
                </a:lnTo>
                <a:lnTo>
                  <a:pt x="815594" y="61565"/>
                </a:lnTo>
                <a:lnTo>
                  <a:pt x="813610" y="55711"/>
                </a:lnTo>
                <a:lnTo>
                  <a:pt x="809641" y="52536"/>
                </a:lnTo>
                <a:lnTo>
                  <a:pt x="805771" y="49361"/>
                </a:lnTo>
                <a:lnTo>
                  <a:pt x="800562" y="47773"/>
                </a:lnTo>
                <a:lnTo>
                  <a:pt x="826262" y="47773"/>
                </a:lnTo>
                <a:lnTo>
                  <a:pt x="828700" y="51875"/>
                </a:lnTo>
                <a:lnTo>
                  <a:pt x="830626" y="65484"/>
                </a:lnTo>
                <a:lnTo>
                  <a:pt x="830626" y="133350"/>
                </a:lnTo>
                <a:close/>
              </a:path>
              <a:path w="881380" h="135889">
                <a:moveTo>
                  <a:pt x="876482" y="95994"/>
                </a:moveTo>
                <a:lnTo>
                  <a:pt x="864129" y="95994"/>
                </a:lnTo>
                <a:lnTo>
                  <a:pt x="860855" y="0"/>
                </a:lnTo>
                <a:lnTo>
                  <a:pt x="879756" y="0"/>
                </a:lnTo>
                <a:lnTo>
                  <a:pt x="876482" y="95994"/>
                </a:lnTo>
                <a:close/>
              </a:path>
              <a:path w="881380" h="135889">
                <a:moveTo>
                  <a:pt x="873357" y="135284"/>
                </a:moveTo>
                <a:lnTo>
                  <a:pt x="867304" y="135284"/>
                </a:lnTo>
                <a:lnTo>
                  <a:pt x="864675" y="134193"/>
                </a:lnTo>
                <a:lnTo>
                  <a:pt x="862492" y="132010"/>
                </a:lnTo>
                <a:lnTo>
                  <a:pt x="860409" y="129827"/>
                </a:lnTo>
                <a:lnTo>
                  <a:pt x="859367" y="127297"/>
                </a:lnTo>
                <a:lnTo>
                  <a:pt x="859367" y="121344"/>
                </a:lnTo>
                <a:lnTo>
                  <a:pt x="860409" y="118764"/>
                </a:lnTo>
                <a:lnTo>
                  <a:pt x="864675" y="114498"/>
                </a:lnTo>
                <a:lnTo>
                  <a:pt x="867305" y="113407"/>
                </a:lnTo>
                <a:lnTo>
                  <a:pt x="873357" y="113407"/>
                </a:lnTo>
                <a:lnTo>
                  <a:pt x="875887" y="114498"/>
                </a:lnTo>
                <a:lnTo>
                  <a:pt x="877970" y="116681"/>
                </a:lnTo>
                <a:lnTo>
                  <a:pt x="880153" y="118764"/>
                </a:lnTo>
                <a:lnTo>
                  <a:pt x="881245" y="121344"/>
                </a:lnTo>
                <a:lnTo>
                  <a:pt x="881245" y="127297"/>
                </a:lnTo>
                <a:lnTo>
                  <a:pt x="880153" y="129827"/>
                </a:lnTo>
                <a:lnTo>
                  <a:pt x="877970" y="132010"/>
                </a:lnTo>
                <a:lnTo>
                  <a:pt x="875887" y="134193"/>
                </a:lnTo>
                <a:lnTo>
                  <a:pt x="873357" y="135284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5573" y="1055890"/>
            <a:ext cx="2709601" cy="26802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9064" y="1232994"/>
            <a:ext cx="3041015" cy="278130"/>
          </a:xfrm>
          <a:custGeom>
            <a:avLst/>
            <a:gdLst/>
            <a:ahLst/>
            <a:cxnLst/>
            <a:rect l="l" t="t" r="r" b="b"/>
            <a:pathLst>
              <a:path w="3041015" h="278130">
                <a:moveTo>
                  <a:pt x="0" y="0"/>
                </a:moveTo>
                <a:lnTo>
                  <a:pt x="3040651" y="0"/>
                </a:lnTo>
                <a:lnTo>
                  <a:pt x="3040651" y="277882"/>
                </a:lnTo>
                <a:lnTo>
                  <a:pt x="0" y="2778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33501" y="1298907"/>
            <a:ext cx="18910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Arial"/>
                <a:cs typeface="Arial"/>
              </a:rPr>
              <a:t>Real-Time Data</a:t>
            </a:r>
            <a:r>
              <a:rPr sz="1400" i="1" spc="-8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Stream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0729" y="2056422"/>
            <a:ext cx="1611630" cy="635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778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Event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5188" y="3237546"/>
            <a:ext cx="2899410" cy="278130"/>
          </a:xfrm>
          <a:custGeom>
            <a:avLst/>
            <a:gdLst/>
            <a:ahLst/>
            <a:cxnLst/>
            <a:rect l="l" t="t" r="r" b="b"/>
            <a:pathLst>
              <a:path w="2899409" h="278129">
                <a:moveTo>
                  <a:pt x="0" y="0"/>
                </a:moveTo>
                <a:lnTo>
                  <a:pt x="2898811" y="0"/>
                </a:lnTo>
                <a:lnTo>
                  <a:pt x="2898811" y="277882"/>
                </a:lnTo>
                <a:lnTo>
                  <a:pt x="0" y="2778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19904" y="3303459"/>
            <a:ext cx="558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18213" y="3513009"/>
            <a:ext cx="2393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Making </a:t>
            </a:r>
            <a:r>
              <a:rPr sz="1400" spc="-5" dirty="0">
                <a:latin typeface="Arial"/>
                <a:cs typeface="Arial"/>
              </a:rPr>
              <a:t>Sense of Data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Stream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37" y="633714"/>
            <a:ext cx="4911247" cy="242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7196" y="1303203"/>
            <a:ext cx="7416411" cy="19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5558" y="1615821"/>
            <a:ext cx="7582294" cy="202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5584" y="1932011"/>
            <a:ext cx="6697929" cy="199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5558" y="2246416"/>
            <a:ext cx="6859097" cy="199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704" y="2877457"/>
            <a:ext cx="1625265" cy="1552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5558" y="2560820"/>
            <a:ext cx="1482169" cy="1574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6298" y="3174938"/>
            <a:ext cx="861694" cy="156210"/>
          </a:xfrm>
          <a:custGeom>
            <a:avLst/>
            <a:gdLst/>
            <a:ahLst/>
            <a:cxnLst/>
            <a:rect l="l" t="t" r="r" b="b"/>
            <a:pathLst>
              <a:path w="861694" h="156210">
                <a:moveTo>
                  <a:pt x="79047" y="120730"/>
                </a:moveTo>
                <a:lnTo>
                  <a:pt x="0" y="120730"/>
                </a:lnTo>
                <a:lnTo>
                  <a:pt x="0" y="0"/>
                </a:lnTo>
                <a:lnTo>
                  <a:pt x="79047" y="0"/>
                </a:lnTo>
                <a:lnTo>
                  <a:pt x="79047" y="13398"/>
                </a:lnTo>
                <a:lnTo>
                  <a:pt x="15035" y="13398"/>
                </a:lnTo>
                <a:lnTo>
                  <a:pt x="15035" y="52252"/>
                </a:lnTo>
                <a:lnTo>
                  <a:pt x="77856" y="52252"/>
                </a:lnTo>
                <a:lnTo>
                  <a:pt x="77856" y="65649"/>
                </a:lnTo>
                <a:lnTo>
                  <a:pt x="15035" y="65649"/>
                </a:lnTo>
                <a:lnTo>
                  <a:pt x="15035" y="107331"/>
                </a:lnTo>
                <a:lnTo>
                  <a:pt x="79047" y="107331"/>
                </a:lnTo>
                <a:lnTo>
                  <a:pt x="79047" y="120730"/>
                </a:lnTo>
                <a:close/>
              </a:path>
              <a:path w="861694" h="156210">
                <a:moveTo>
                  <a:pt x="104709" y="120730"/>
                </a:moveTo>
                <a:lnTo>
                  <a:pt x="89227" y="120730"/>
                </a:lnTo>
                <a:lnTo>
                  <a:pt x="122722" y="75772"/>
                </a:lnTo>
                <a:lnTo>
                  <a:pt x="91014" y="33345"/>
                </a:lnTo>
                <a:lnTo>
                  <a:pt x="106793" y="33345"/>
                </a:lnTo>
                <a:lnTo>
                  <a:pt x="130910" y="66543"/>
                </a:lnTo>
                <a:lnTo>
                  <a:pt x="146144" y="66543"/>
                </a:lnTo>
                <a:lnTo>
                  <a:pt x="139246" y="75772"/>
                </a:lnTo>
                <a:lnTo>
                  <a:pt x="146072" y="84853"/>
                </a:lnTo>
                <a:lnTo>
                  <a:pt x="130910" y="84853"/>
                </a:lnTo>
                <a:lnTo>
                  <a:pt x="104709" y="120730"/>
                </a:lnTo>
                <a:close/>
              </a:path>
              <a:path w="861694" h="156210">
                <a:moveTo>
                  <a:pt x="146144" y="66543"/>
                </a:moveTo>
                <a:lnTo>
                  <a:pt x="130910" y="66543"/>
                </a:lnTo>
                <a:lnTo>
                  <a:pt x="155174" y="33345"/>
                </a:lnTo>
                <a:lnTo>
                  <a:pt x="170954" y="33345"/>
                </a:lnTo>
                <a:lnTo>
                  <a:pt x="146144" y="66543"/>
                </a:lnTo>
                <a:close/>
              </a:path>
              <a:path w="861694" h="156210">
                <a:moveTo>
                  <a:pt x="173038" y="120730"/>
                </a:moveTo>
                <a:lnTo>
                  <a:pt x="157259" y="120730"/>
                </a:lnTo>
                <a:lnTo>
                  <a:pt x="130910" y="84853"/>
                </a:lnTo>
                <a:lnTo>
                  <a:pt x="146072" y="84853"/>
                </a:lnTo>
                <a:lnTo>
                  <a:pt x="173038" y="120730"/>
                </a:lnTo>
                <a:close/>
              </a:path>
              <a:path w="861694" h="156210">
                <a:moveTo>
                  <a:pt x="203301" y="33345"/>
                </a:moveTo>
                <a:lnTo>
                  <a:pt x="189605" y="33345"/>
                </a:lnTo>
                <a:lnTo>
                  <a:pt x="189605" y="9378"/>
                </a:lnTo>
                <a:lnTo>
                  <a:pt x="203301" y="9378"/>
                </a:lnTo>
                <a:lnTo>
                  <a:pt x="203301" y="33345"/>
                </a:lnTo>
                <a:close/>
              </a:path>
              <a:path w="861694" h="156210">
                <a:moveTo>
                  <a:pt x="221015" y="45255"/>
                </a:moveTo>
                <a:lnTo>
                  <a:pt x="175165" y="45255"/>
                </a:lnTo>
                <a:lnTo>
                  <a:pt x="175165" y="33345"/>
                </a:lnTo>
                <a:lnTo>
                  <a:pt x="221015" y="33345"/>
                </a:lnTo>
                <a:lnTo>
                  <a:pt x="221015" y="45255"/>
                </a:lnTo>
                <a:close/>
              </a:path>
              <a:path w="861694" h="156210">
                <a:moveTo>
                  <a:pt x="216152" y="122963"/>
                </a:moveTo>
                <a:lnTo>
                  <a:pt x="209106" y="122963"/>
                </a:lnTo>
                <a:lnTo>
                  <a:pt x="200575" y="121679"/>
                </a:lnTo>
                <a:lnTo>
                  <a:pt x="194481" y="117827"/>
                </a:lnTo>
                <a:lnTo>
                  <a:pt x="190824" y="111407"/>
                </a:lnTo>
                <a:lnTo>
                  <a:pt x="189666" y="102866"/>
                </a:lnTo>
                <a:lnTo>
                  <a:pt x="189605" y="45255"/>
                </a:lnTo>
                <a:lnTo>
                  <a:pt x="203301" y="45255"/>
                </a:lnTo>
                <a:lnTo>
                  <a:pt x="203301" y="102866"/>
                </a:lnTo>
                <a:lnTo>
                  <a:pt x="203995" y="105545"/>
                </a:lnTo>
                <a:lnTo>
                  <a:pt x="205385" y="107630"/>
                </a:lnTo>
                <a:lnTo>
                  <a:pt x="206874" y="109713"/>
                </a:lnTo>
                <a:lnTo>
                  <a:pt x="209106" y="110756"/>
                </a:lnTo>
                <a:lnTo>
                  <a:pt x="222732" y="110756"/>
                </a:lnTo>
                <a:lnTo>
                  <a:pt x="225333" y="117306"/>
                </a:lnTo>
                <a:lnTo>
                  <a:pt x="221561" y="121077"/>
                </a:lnTo>
                <a:lnTo>
                  <a:pt x="216152" y="122963"/>
                </a:lnTo>
                <a:close/>
              </a:path>
              <a:path w="861694" h="156210">
                <a:moveTo>
                  <a:pt x="222732" y="110756"/>
                </a:moveTo>
                <a:lnTo>
                  <a:pt x="215855" y="110756"/>
                </a:lnTo>
                <a:lnTo>
                  <a:pt x="218932" y="109565"/>
                </a:lnTo>
                <a:lnTo>
                  <a:pt x="221313" y="107183"/>
                </a:lnTo>
                <a:lnTo>
                  <a:pt x="222732" y="110756"/>
                </a:lnTo>
                <a:close/>
              </a:path>
              <a:path w="861694" h="156210">
                <a:moveTo>
                  <a:pt x="278632" y="122963"/>
                </a:moveTo>
                <a:lnTo>
                  <a:pt x="241071" y="103229"/>
                </a:lnTo>
                <a:lnTo>
                  <a:pt x="234121" y="76963"/>
                </a:lnTo>
                <a:lnTo>
                  <a:pt x="234893" y="67668"/>
                </a:lnTo>
                <a:lnTo>
                  <a:pt x="260359" y="34425"/>
                </a:lnTo>
                <a:lnTo>
                  <a:pt x="277293" y="31112"/>
                </a:lnTo>
                <a:lnTo>
                  <a:pt x="286255" y="31940"/>
                </a:lnTo>
                <a:lnTo>
                  <a:pt x="294263" y="34387"/>
                </a:lnTo>
                <a:lnTo>
                  <a:pt x="301409" y="38481"/>
                </a:lnTo>
                <a:lnTo>
                  <a:pt x="305550" y="42277"/>
                </a:lnTo>
                <a:lnTo>
                  <a:pt x="268956" y="42277"/>
                </a:lnTo>
                <a:lnTo>
                  <a:pt x="262256" y="45156"/>
                </a:lnTo>
                <a:lnTo>
                  <a:pt x="256897" y="50912"/>
                </a:lnTo>
                <a:lnTo>
                  <a:pt x="251538" y="56568"/>
                </a:lnTo>
                <a:lnTo>
                  <a:pt x="248710" y="63417"/>
                </a:lnTo>
                <a:lnTo>
                  <a:pt x="248412" y="71455"/>
                </a:lnTo>
                <a:lnTo>
                  <a:pt x="318793" y="71455"/>
                </a:lnTo>
                <a:lnTo>
                  <a:pt x="319196" y="76963"/>
                </a:lnTo>
                <a:lnTo>
                  <a:pt x="319272" y="81429"/>
                </a:lnTo>
                <a:lnTo>
                  <a:pt x="248412" y="81429"/>
                </a:lnTo>
                <a:lnTo>
                  <a:pt x="248909" y="90361"/>
                </a:lnTo>
                <a:lnTo>
                  <a:pt x="252134" y="97655"/>
                </a:lnTo>
                <a:lnTo>
                  <a:pt x="258088" y="103313"/>
                </a:lnTo>
                <a:lnTo>
                  <a:pt x="264043" y="108870"/>
                </a:lnTo>
                <a:lnTo>
                  <a:pt x="271338" y="111649"/>
                </a:lnTo>
                <a:lnTo>
                  <a:pt x="310905" y="111649"/>
                </a:lnTo>
                <a:lnTo>
                  <a:pt x="306265" y="115426"/>
                </a:lnTo>
                <a:lnTo>
                  <a:pt x="298059" y="119613"/>
                </a:lnTo>
                <a:lnTo>
                  <a:pt x="288848" y="122126"/>
                </a:lnTo>
                <a:lnTo>
                  <a:pt x="278632" y="122963"/>
                </a:lnTo>
                <a:close/>
              </a:path>
              <a:path w="861694" h="156210">
                <a:moveTo>
                  <a:pt x="318793" y="71455"/>
                </a:moveTo>
                <a:lnTo>
                  <a:pt x="305875" y="71455"/>
                </a:lnTo>
                <a:lnTo>
                  <a:pt x="305875" y="63417"/>
                </a:lnTo>
                <a:lnTo>
                  <a:pt x="303195" y="56568"/>
                </a:lnTo>
                <a:lnTo>
                  <a:pt x="297836" y="50912"/>
                </a:lnTo>
                <a:lnTo>
                  <a:pt x="292575" y="45156"/>
                </a:lnTo>
                <a:lnTo>
                  <a:pt x="285629" y="42277"/>
                </a:lnTo>
                <a:lnTo>
                  <a:pt x="305550" y="42277"/>
                </a:lnTo>
                <a:lnTo>
                  <a:pt x="307661" y="44212"/>
                </a:lnTo>
                <a:lnTo>
                  <a:pt x="312741" y="51181"/>
                </a:lnTo>
                <a:lnTo>
                  <a:pt x="316370" y="59137"/>
                </a:lnTo>
                <a:lnTo>
                  <a:pt x="318547" y="68078"/>
                </a:lnTo>
                <a:lnTo>
                  <a:pt x="318793" y="71455"/>
                </a:lnTo>
                <a:close/>
              </a:path>
              <a:path w="861694" h="156210">
                <a:moveTo>
                  <a:pt x="310905" y="111649"/>
                </a:moveTo>
                <a:lnTo>
                  <a:pt x="279972" y="111649"/>
                </a:lnTo>
                <a:lnTo>
                  <a:pt x="287629" y="110961"/>
                </a:lnTo>
                <a:lnTo>
                  <a:pt x="294718" y="108870"/>
                </a:lnTo>
                <a:lnTo>
                  <a:pt x="301101" y="105452"/>
                </a:lnTo>
                <a:lnTo>
                  <a:pt x="306916" y="100633"/>
                </a:lnTo>
                <a:lnTo>
                  <a:pt x="313466" y="109565"/>
                </a:lnTo>
                <a:lnTo>
                  <a:pt x="310905" y="111649"/>
                </a:lnTo>
                <a:close/>
              </a:path>
              <a:path w="861694" h="156210">
                <a:moveTo>
                  <a:pt x="366248" y="45999"/>
                </a:moveTo>
                <a:lnTo>
                  <a:pt x="352800" y="45999"/>
                </a:lnTo>
                <a:lnTo>
                  <a:pt x="356571" y="41632"/>
                </a:lnTo>
                <a:lnTo>
                  <a:pt x="361186" y="38060"/>
                </a:lnTo>
                <a:lnTo>
                  <a:pt x="372203" y="32502"/>
                </a:lnTo>
                <a:lnTo>
                  <a:pt x="378008" y="31112"/>
                </a:lnTo>
                <a:lnTo>
                  <a:pt x="384062" y="31112"/>
                </a:lnTo>
                <a:lnTo>
                  <a:pt x="396241" y="32880"/>
                </a:lnTo>
                <a:lnTo>
                  <a:pt x="404940" y="38183"/>
                </a:lnTo>
                <a:lnTo>
                  <a:pt x="407973" y="43320"/>
                </a:lnTo>
                <a:lnTo>
                  <a:pt x="373641" y="43320"/>
                </a:lnTo>
                <a:lnTo>
                  <a:pt x="368679" y="44659"/>
                </a:lnTo>
                <a:lnTo>
                  <a:pt x="366248" y="45999"/>
                </a:lnTo>
                <a:close/>
              </a:path>
              <a:path w="861694" h="156210">
                <a:moveTo>
                  <a:pt x="352800" y="120730"/>
                </a:moveTo>
                <a:lnTo>
                  <a:pt x="339253" y="120730"/>
                </a:lnTo>
                <a:lnTo>
                  <a:pt x="339253" y="33345"/>
                </a:lnTo>
                <a:lnTo>
                  <a:pt x="352800" y="33345"/>
                </a:lnTo>
                <a:lnTo>
                  <a:pt x="352800" y="45999"/>
                </a:lnTo>
                <a:lnTo>
                  <a:pt x="366248" y="45999"/>
                </a:lnTo>
                <a:lnTo>
                  <a:pt x="358953" y="50018"/>
                </a:lnTo>
                <a:lnTo>
                  <a:pt x="355281" y="53194"/>
                </a:lnTo>
                <a:lnTo>
                  <a:pt x="352800" y="56867"/>
                </a:lnTo>
                <a:lnTo>
                  <a:pt x="352800" y="120730"/>
                </a:lnTo>
                <a:close/>
              </a:path>
              <a:path w="861694" h="156210">
                <a:moveTo>
                  <a:pt x="411900" y="120730"/>
                </a:moveTo>
                <a:lnTo>
                  <a:pt x="398353" y="120730"/>
                </a:lnTo>
                <a:lnTo>
                  <a:pt x="398353" y="55824"/>
                </a:lnTo>
                <a:lnTo>
                  <a:pt x="396567" y="50515"/>
                </a:lnTo>
                <a:lnTo>
                  <a:pt x="389422" y="44758"/>
                </a:lnTo>
                <a:lnTo>
                  <a:pt x="384658" y="43320"/>
                </a:lnTo>
                <a:lnTo>
                  <a:pt x="407973" y="43320"/>
                </a:lnTo>
                <a:lnTo>
                  <a:pt x="410160" y="47022"/>
                </a:lnTo>
                <a:lnTo>
                  <a:pt x="411900" y="59397"/>
                </a:lnTo>
                <a:lnTo>
                  <a:pt x="411900" y="120730"/>
                </a:lnTo>
                <a:close/>
              </a:path>
              <a:path w="861694" h="156210">
                <a:moveTo>
                  <a:pt x="495165" y="111798"/>
                </a:moveTo>
                <a:lnTo>
                  <a:pt x="472224" y="111798"/>
                </a:lnTo>
                <a:lnTo>
                  <a:pt x="477335" y="110409"/>
                </a:lnTo>
                <a:lnTo>
                  <a:pt x="484381" y="104751"/>
                </a:lnTo>
                <a:lnTo>
                  <a:pt x="486168" y="101129"/>
                </a:lnTo>
                <a:lnTo>
                  <a:pt x="486168" y="92991"/>
                </a:lnTo>
                <a:lnTo>
                  <a:pt x="484232" y="90013"/>
                </a:lnTo>
                <a:lnTo>
                  <a:pt x="480362" y="87831"/>
                </a:lnTo>
                <a:lnTo>
                  <a:pt x="476591" y="85548"/>
                </a:lnTo>
                <a:lnTo>
                  <a:pt x="469495" y="83166"/>
                </a:lnTo>
                <a:lnTo>
                  <a:pt x="459074" y="80685"/>
                </a:lnTo>
                <a:lnTo>
                  <a:pt x="450341" y="78899"/>
                </a:lnTo>
                <a:lnTo>
                  <a:pt x="443642" y="76070"/>
                </a:lnTo>
                <a:lnTo>
                  <a:pt x="438977" y="72199"/>
                </a:lnTo>
                <a:lnTo>
                  <a:pt x="434313" y="68230"/>
                </a:lnTo>
                <a:lnTo>
                  <a:pt x="431980" y="62920"/>
                </a:lnTo>
                <a:lnTo>
                  <a:pt x="432029" y="48827"/>
                </a:lnTo>
                <a:lnTo>
                  <a:pt x="434908" y="42922"/>
                </a:lnTo>
                <a:lnTo>
                  <a:pt x="446718" y="33494"/>
                </a:lnTo>
                <a:lnTo>
                  <a:pt x="454658" y="31112"/>
                </a:lnTo>
                <a:lnTo>
                  <a:pt x="464582" y="31112"/>
                </a:lnTo>
                <a:lnTo>
                  <a:pt x="473970" y="31903"/>
                </a:lnTo>
                <a:lnTo>
                  <a:pt x="482483" y="34276"/>
                </a:lnTo>
                <a:lnTo>
                  <a:pt x="490122" y="38230"/>
                </a:lnTo>
                <a:lnTo>
                  <a:pt x="494885" y="42129"/>
                </a:lnTo>
                <a:lnTo>
                  <a:pt x="458529" y="42129"/>
                </a:lnTo>
                <a:lnTo>
                  <a:pt x="453765" y="43468"/>
                </a:lnTo>
                <a:lnTo>
                  <a:pt x="450291" y="46148"/>
                </a:lnTo>
                <a:lnTo>
                  <a:pt x="446917" y="48827"/>
                </a:lnTo>
                <a:lnTo>
                  <a:pt x="445230" y="52103"/>
                </a:lnTo>
                <a:lnTo>
                  <a:pt x="445230" y="59447"/>
                </a:lnTo>
                <a:lnTo>
                  <a:pt x="472323" y="70562"/>
                </a:lnTo>
                <a:lnTo>
                  <a:pt x="481156" y="72646"/>
                </a:lnTo>
                <a:lnTo>
                  <a:pt x="487855" y="75772"/>
                </a:lnTo>
                <a:lnTo>
                  <a:pt x="496986" y="84108"/>
                </a:lnTo>
                <a:lnTo>
                  <a:pt x="499268" y="89617"/>
                </a:lnTo>
                <a:lnTo>
                  <a:pt x="499196" y="104751"/>
                </a:lnTo>
                <a:lnTo>
                  <a:pt x="496142" y="111054"/>
                </a:lnTo>
                <a:lnTo>
                  <a:pt x="495165" y="111798"/>
                </a:lnTo>
                <a:close/>
              </a:path>
              <a:path w="861694" h="156210">
                <a:moveTo>
                  <a:pt x="490634" y="53144"/>
                </a:moveTo>
                <a:lnTo>
                  <a:pt x="487954" y="50068"/>
                </a:lnTo>
                <a:lnTo>
                  <a:pt x="484332" y="47488"/>
                </a:lnTo>
                <a:lnTo>
                  <a:pt x="479767" y="45403"/>
                </a:lnTo>
                <a:lnTo>
                  <a:pt x="475301" y="43221"/>
                </a:lnTo>
                <a:lnTo>
                  <a:pt x="470240" y="42129"/>
                </a:lnTo>
                <a:lnTo>
                  <a:pt x="494885" y="42129"/>
                </a:lnTo>
                <a:lnTo>
                  <a:pt x="496886" y="43766"/>
                </a:lnTo>
                <a:lnTo>
                  <a:pt x="490634" y="53144"/>
                </a:lnTo>
                <a:close/>
              </a:path>
              <a:path w="861694" h="156210">
                <a:moveTo>
                  <a:pt x="464880" y="122963"/>
                </a:moveTo>
                <a:lnTo>
                  <a:pt x="454357" y="122098"/>
                </a:lnTo>
                <a:lnTo>
                  <a:pt x="444969" y="119502"/>
                </a:lnTo>
                <a:lnTo>
                  <a:pt x="436716" y="115175"/>
                </a:lnTo>
                <a:lnTo>
                  <a:pt x="429599" y="109118"/>
                </a:lnTo>
                <a:lnTo>
                  <a:pt x="436744" y="99442"/>
                </a:lnTo>
                <a:lnTo>
                  <a:pt x="439622" y="102816"/>
                </a:lnTo>
                <a:lnTo>
                  <a:pt x="443592" y="105744"/>
                </a:lnTo>
                <a:lnTo>
                  <a:pt x="448653" y="108225"/>
                </a:lnTo>
                <a:lnTo>
                  <a:pt x="453814" y="110607"/>
                </a:lnTo>
                <a:lnTo>
                  <a:pt x="459422" y="111798"/>
                </a:lnTo>
                <a:lnTo>
                  <a:pt x="495165" y="111798"/>
                </a:lnTo>
                <a:lnTo>
                  <a:pt x="489890" y="115817"/>
                </a:lnTo>
                <a:lnTo>
                  <a:pt x="484810" y="118944"/>
                </a:lnTo>
                <a:lnTo>
                  <a:pt x="478948" y="121177"/>
                </a:lnTo>
                <a:lnTo>
                  <a:pt x="472305" y="122516"/>
                </a:lnTo>
                <a:lnTo>
                  <a:pt x="464880" y="122963"/>
                </a:lnTo>
                <a:close/>
              </a:path>
              <a:path w="861694" h="156210">
                <a:moveTo>
                  <a:pt x="529122" y="20841"/>
                </a:moveTo>
                <a:lnTo>
                  <a:pt x="524160" y="20841"/>
                </a:lnTo>
                <a:lnTo>
                  <a:pt x="522026" y="19998"/>
                </a:lnTo>
                <a:lnTo>
                  <a:pt x="520140" y="18310"/>
                </a:lnTo>
                <a:lnTo>
                  <a:pt x="518354" y="16524"/>
                </a:lnTo>
                <a:lnTo>
                  <a:pt x="517461" y="14340"/>
                </a:lnTo>
                <a:lnTo>
                  <a:pt x="517461" y="9180"/>
                </a:lnTo>
                <a:lnTo>
                  <a:pt x="518354" y="6996"/>
                </a:lnTo>
                <a:lnTo>
                  <a:pt x="520140" y="5210"/>
                </a:lnTo>
                <a:lnTo>
                  <a:pt x="522026" y="3424"/>
                </a:lnTo>
                <a:lnTo>
                  <a:pt x="524160" y="2530"/>
                </a:lnTo>
                <a:lnTo>
                  <a:pt x="529122" y="2530"/>
                </a:lnTo>
                <a:lnTo>
                  <a:pt x="531305" y="3424"/>
                </a:lnTo>
                <a:lnTo>
                  <a:pt x="534878" y="6996"/>
                </a:lnTo>
                <a:lnTo>
                  <a:pt x="535771" y="9180"/>
                </a:lnTo>
                <a:lnTo>
                  <a:pt x="535771" y="14340"/>
                </a:lnTo>
                <a:lnTo>
                  <a:pt x="534878" y="16524"/>
                </a:lnTo>
                <a:lnTo>
                  <a:pt x="533092" y="18310"/>
                </a:lnTo>
                <a:lnTo>
                  <a:pt x="531305" y="19998"/>
                </a:lnTo>
                <a:lnTo>
                  <a:pt x="529122" y="20841"/>
                </a:lnTo>
                <a:close/>
              </a:path>
              <a:path w="861694" h="156210">
                <a:moveTo>
                  <a:pt x="533389" y="120730"/>
                </a:moveTo>
                <a:lnTo>
                  <a:pt x="519843" y="120730"/>
                </a:lnTo>
                <a:lnTo>
                  <a:pt x="519843" y="33345"/>
                </a:lnTo>
                <a:lnTo>
                  <a:pt x="533389" y="33345"/>
                </a:lnTo>
                <a:lnTo>
                  <a:pt x="533389" y="120730"/>
                </a:lnTo>
                <a:close/>
              </a:path>
              <a:path w="861694" h="156210">
                <a:moveTo>
                  <a:pt x="598094" y="120730"/>
                </a:moveTo>
                <a:lnTo>
                  <a:pt x="583208" y="120730"/>
                </a:lnTo>
                <a:lnTo>
                  <a:pt x="546885" y="33345"/>
                </a:lnTo>
                <a:lnTo>
                  <a:pt x="561473" y="33345"/>
                </a:lnTo>
                <a:lnTo>
                  <a:pt x="590651" y="104950"/>
                </a:lnTo>
                <a:lnTo>
                  <a:pt x="604654" y="104950"/>
                </a:lnTo>
                <a:lnTo>
                  <a:pt x="598094" y="120730"/>
                </a:lnTo>
                <a:close/>
              </a:path>
              <a:path w="861694" h="156210">
                <a:moveTo>
                  <a:pt x="604654" y="104950"/>
                </a:moveTo>
                <a:lnTo>
                  <a:pt x="590651" y="104950"/>
                </a:lnTo>
                <a:lnTo>
                  <a:pt x="619531" y="33345"/>
                </a:lnTo>
                <a:lnTo>
                  <a:pt x="634418" y="33345"/>
                </a:lnTo>
                <a:lnTo>
                  <a:pt x="604654" y="104950"/>
                </a:lnTo>
                <a:close/>
              </a:path>
              <a:path w="861694" h="156210">
                <a:moveTo>
                  <a:pt x="686380" y="122963"/>
                </a:moveTo>
                <a:lnTo>
                  <a:pt x="648820" y="103229"/>
                </a:lnTo>
                <a:lnTo>
                  <a:pt x="641870" y="76963"/>
                </a:lnTo>
                <a:lnTo>
                  <a:pt x="642642" y="67668"/>
                </a:lnTo>
                <a:lnTo>
                  <a:pt x="668107" y="34425"/>
                </a:lnTo>
                <a:lnTo>
                  <a:pt x="685041" y="31112"/>
                </a:lnTo>
                <a:lnTo>
                  <a:pt x="694003" y="31940"/>
                </a:lnTo>
                <a:lnTo>
                  <a:pt x="702011" y="34387"/>
                </a:lnTo>
                <a:lnTo>
                  <a:pt x="709157" y="38481"/>
                </a:lnTo>
                <a:lnTo>
                  <a:pt x="713298" y="42277"/>
                </a:lnTo>
                <a:lnTo>
                  <a:pt x="676704" y="42277"/>
                </a:lnTo>
                <a:lnTo>
                  <a:pt x="670005" y="45156"/>
                </a:lnTo>
                <a:lnTo>
                  <a:pt x="664646" y="50912"/>
                </a:lnTo>
                <a:lnTo>
                  <a:pt x="659287" y="56568"/>
                </a:lnTo>
                <a:lnTo>
                  <a:pt x="656458" y="63417"/>
                </a:lnTo>
                <a:lnTo>
                  <a:pt x="656161" y="71455"/>
                </a:lnTo>
                <a:lnTo>
                  <a:pt x="726542" y="71455"/>
                </a:lnTo>
                <a:lnTo>
                  <a:pt x="726945" y="76963"/>
                </a:lnTo>
                <a:lnTo>
                  <a:pt x="727021" y="81429"/>
                </a:lnTo>
                <a:lnTo>
                  <a:pt x="656161" y="81429"/>
                </a:lnTo>
                <a:lnTo>
                  <a:pt x="656657" y="90361"/>
                </a:lnTo>
                <a:lnTo>
                  <a:pt x="659883" y="97655"/>
                </a:lnTo>
                <a:lnTo>
                  <a:pt x="665837" y="103313"/>
                </a:lnTo>
                <a:lnTo>
                  <a:pt x="671792" y="108870"/>
                </a:lnTo>
                <a:lnTo>
                  <a:pt x="679086" y="111649"/>
                </a:lnTo>
                <a:lnTo>
                  <a:pt x="718654" y="111649"/>
                </a:lnTo>
                <a:lnTo>
                  <a:pt x="714014" y="115426"/>
                </a:lnTo>
                <a:lnTo>
                  <a:pt x="705807" y="119613"/>
                </a:lnTo>
                <a:lnTo>
                  <a:pt x="696596" y="122126"/>
                </a:lnTo>
                <a:lnTo>
                  <a:pt x="686380" y="122963"/>
                </a:lnTo>
                <a:close/>
              </a:path>
              <a:path w="861694" h="156210">
                <a:moveTo>
                  <a:pt x="726542" y="71455"/>
                </a:moveTo>
                <a:lnTo>
                  <a:pt x="713623" y="71455"/>
                </a:lnTo>
                <a:lnTo>
                  <a:pt x="713623" y="63417"/>
                </a:lnTo>
                <a:lnTo>
                  <a:pt x="710944" y="56568"/>
                </a:lnTo>
                <a:lnTo>
                  <a:pt x="705584" y="50912"/>
                </a:lnTo>
                <a:lnTo>
                  <a:pt x="700324" y="45156"/>
                </a:lnTo>
                <a:lnTo>
                  <a:pt x="693377" y="42277"/>
                </a:lnTo>
                <a:lnTo>
                  <a:pt x="713298" y="42277"/>
                </a:lnTo>
                <a:lnTo>
                  <a:pt x="715409" y="44212"/>
                </a:lnTo>
                <a:lnTo>
                  <a:pt x="720489" y="51181"/>
                </a:lnTo>
                <a:lnTo>
                  <a:pt x="724118" y="59137"/>
                </a:lnTo>
                <a:lnTo>
                  <a:pt x="726295" y="68078"/>
                </a:lnTo>
                <a:lnTo>
                  <a:pt x="726542" y="71455"/>
                </a:lnTo>
                <a:close/>
              </a:path>
              <a:path w="861694" h="156210">
                <a:moveTo>
                  <a:pt x="718654" y="111649"/>
                </a:moveTo>
                <a:lnTo>
                  <a:pt x="687721" y="111649"/>
                </a:lnTo>
                <a:lnTo>
                  <a:pt x="695377" y="110961"/>
                </a:lnTo>
                <a:lnTo>
                  <a:pt x="702467" y="108870"/>
                </a:lnTo>
                <a:lnTo>
                  <a:pt x="708850" y="105452"/>
                </a:lnTo>
                <a:lnTo>
                  <a:pt x="714665" y="100633"/>
                </a:lnTo>
                <a:lnTo>
                  <a:pt x="721215" y="109565"/>
                </a:lnTo>
                <a:lnTo>
                  <a:pt x="718654" y="111649"/>
                </a:lnTo>
                <a:close/>
              </a:path>
              <a:path w="861694" h="156210">
                <a:moveTo>
                  <a:pt x="760549" y="120730"/>
                </a:moveTo>
                <a:lnTo>
                  <a:pt x="747002" y="120730"/>
                </a:lnTo>
                <a:lnTo>
                  <a:pt x="747002" y="0"/>
                </a:lnTo>
                <a:lnTo>
                  <a:pt x="760549" y="0"/>
                </a:lnTo>
                <a:lnTo>
                  <a:pt x="760549" y="120730"/>
                </a:lnTo>
                <a:close/>
              </a:path>
              <a:path w="861694" h="156210">
                <a:moveTo>
                  <a:pt x="814592" y="144101"/>
                </a:moveTo>
                <a:lnTo>
                  <a:pt x="794735" y="144101"/>
                </a:lnTo>
                <a:lnTo>
                  <a:pt x="797267" y="143456"/>
                </a:lnTo>
                <a:lnTo>
                  <a:pt x="801435" y="140876"/>
                </a:lnTo>
                <a:lnTo>
                  <a:pt x="803221" y="138445"/>
                </a:lnTo>
                <a:lnTo>
                  <a:pt x="804709" y="134872"/>
                </a:lnTo>
                <a:lnTo>
                  <a:pt x="810515" y="121622"/>
                </a:lnTo>
                <a:lnTo>
                  <a:pt x="774044" y="33345"/>
                </a:lnTo>
                <a:lnTo>
                  <a:pt x="788632" y="33345"/>
                </a:lnTo>
                <a:lnTo>
                  <a:pt x="817810" y="104950"/>
                </a:lnTo>
                <a:lnTo>
                  <a:pt x="831758" y="104950"/>
                </a:lnTo>
                <a:lnTo>
                  <a:pt x="817810" y="138445"/>
                </a:lnTo>
                <a:lnTo>
                  <a:pt x="814592" y="144101"/>
                </a:lnTo>
                <a:close/>
              </a:path>
              <a:path w="861694" h="156210">
                <a:moveTo>
                  <a:pt x="831758" y="104950"/>
                </a:moveTo>
                <a:lnTo>
                  <a:pt x="817810" y="104950"/>
                </a:lnTo>
                <a:lnTo>
                  <a:pt x="846690" y="33345"/>
                </a:lnTo>
                <a:lnTo>
                  <a:pt x="861577" y="33345"/>
                </a:lnTo>
                <a:lnTo>
                  <a:pt x="831758" y="104950"/>
                </a:lnTo>
                <a:close/>
              </a:path>
              <a:path w="861694" h="156210">
                <a:moveTo>
                  <a:pt x="792056" y="156159"/>
                </a:moveTo>
                <a:lnTo>
                  <a:pt x="788582" y="156159"/>
                </a:lnTo>
                <a:lnTo>
                  <a:pt x="785258" y="155763"/>
                </a:lnTo>
                <a:lnTo>
                  <a:pt x="782082" y="154968"/>
                </a:lnTo>
                <a:lnTo>
                  <a:pt x="784315" y="142613"/>
                </a:lnTo>
                <a:lnTo>
                  <a:pt x="786201" y="143605"/>
                </a:lnTo>
                <a:lnTo>
                  <a:pt x="788682" y="144101"/>
                </a:lnTo>
                <a:lnTo>
                  <a:pt x="814592" y="144101"/>
                </a:lnTo>
                <a:lnTo>
                  <a:pt x="813465" y="146083"/>
                </a:lnTo>
                <a:lnTo>
                  <a:pt x="807724" y="151582"/>
                </a:lnTo>
                <a:lnTo>
                  <a:pt x="800588" y="154941"/>
                </a:lnTo>
                <a:lnTo>
                  <a:pt x="792056" y="156159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3793" y="3422651"/>
            <a:ext cx="1047115" cy="156210"/>
          </a:xfrm>
          <a:custGeom>
            <a:avLst/>
            <a:gdLst/>
            <a:ahLst/>
            <a:cxnLst/>
            <a:rect l="l" t="t" r="r" b="b"/>
            <a:pathLst>
              <a:path w="1047114" h="156210">
                <a:moveTo>
                  <a:pt x="17119" y="120730"/>
                </a:moveTo>
                <a:lnTo>
                  <a:pt x="0" y="120730"/>
                </a:lnTo>
                <a:lnTo>
                  <a:pt x="48529" y="0"/>
                </a:lnTo>
                <a:lnTo>
                  <a:pt x="67138" y="0"/>
                </a:lnTo>
                <a:lnTo>
                  <a:pt x="73440" y="15630"/>
                </a:lnTo>
                <a:lnTo>
                  <a:pt x="57908" y="15630"/>
                </a:lnTo>
                <a:lnTo>
                  <a:pt x="32154" y="80536"/>
                </a:lnTo>
                <a:lnTo>
                  <a:pt x="99610" y="80536"/>
                </a:lnTo>
                <a:lnTo>
                  <a:pt x="105012" y="93934"/>
                </a:lnTo>
                <a:lnTo>
                  <a:pt x="27838" y="93934"/>
                </a:lnTo>
                <a:lnTo>
                  <a:pt x="17119" y="120730"/>
                </a:lnTo>
                <a:close/>
              </a:path>
              <a:path w="1047114" h="156210">
                <a:moveTo>
                  <a:pt x="99610" y="80536"/>
                </a:moveTo>
                <a:lnTo>
                  <a:pt x="83513" y="80536"/>
                </a:lnTo>
                <a:lnTo>
                  <a:pt x="57908" y="15630"/>
                </a:lnTo>
                <a:lnTo>
                  <a:pt x="73440" y="15630"/>
                </a:lnTo>
                <a:lnTo>
                  <a:pt x="99610" y="80536"/>
                </a:lnTo>
                <a:close/>
              </a:path>
              <a:path w="1047114" h="156210">
                <a:moveTo>
                  <a:pt x="115816" y="120730"/>
                </a:moveTo>
                <a:lnTo>
                  <a:pt x="98698" y="120730"/>
                </a:lnTo>
                <a:lnTo>
                  <a:pt x="87979" y="93934"/>
                </a:lnTo>
                <a:lnTo>
                  <a:pt x="105012" y="93934"/>
                </a:lnTo>
                <a:lnTo>
                  <a:pt x="115816" y="120730"/>
                </a:lnTo>
                <a:close/>
              </a:path>
              <a:path w="1047114" h="156210">
                <a:moveTo>
                  <a:pt x="163253" y="122963"/>
                </a:moveTo>
                <a:lnTo>
                  <a:pt x="156703" y="122963"/>
                </a:lnTo>
                <a:lnTo>
                  <a:pt x="144524" y="121214"/>
                </a:lnTo>
                <a:lnTo>
                  <a:pt x="135825" y="115966"/>
                </a:lnTo>
                <a:lnTo>
                  <a:pt x="130605" y="107220"/>
                </a:lnTo>
                <a:lnTo>
                  <a:pt x="128865" y="94976"/>
                </a:lnTo>
                <a:lnTo>
                  <a:pt x="128865" y="33345"/>
                </a:lnTo>
                <a:lnTo>
                  <a:pt x="142412" y="33345"/>
                </a:lnTo>
                <a:lnTo>
                  <a:pt x="142412" y="97754"/>
                </a:lnTo>
                <a:lnTo>
                  <a:pt x="143999" y="102816"/>
                </a:lnTo>
                <a:lnTo>
                  <a:pt x="150351" y="109167"/>
                </a:lnTo>
                <a:lnTo>
                  <a:pt x="155313" y="110756"/>
                </a:lnTo>
                <a:lnTo>
                  <a:pt x="185889" y="110756"/>
                </a:lnTo>
                <a:lnTo>
                  <a:pt x="184591" y="112245"/>
                </a:lnTo>
                <a:lnTo>
                  <a:pt x="180174" y="115668"/>
                </a:lnTo>
                <a:lnTo>
                  <a:pt x="174716" y="118645"/>
                </a:lnTo>
                <a:lnTo>
                  <a:pt x="169258" y="121523"/>
                </a:lnTo>
                <a:lnTo>
                  <a:pt x="163253" y="122963"/>
                </a:lnTo>
                <a:close/>
              </a:path>
              <a:path w="1047114" h="156210">
                <a:moveTo>
                  <a:pt x="185889" y="110756"/>
                </a:moveTo>
                <a:lnTo>
                  <a:pt x="167323" y="110756"/>
                </a:lnTo>
                <a:lnTo>
                  <a:pt x="172284" y="109466"/>
                </a:lnTo>
                <a:lnTo>
                  <a:pt x="181713" y="104205"/>
                </a:lnTo>
                <a:lnTo>
                  <a:pt x="185385" y="101080"/>
                </a:lnTo>
                <a:lnTo>
                  <a:pt x="187965" y="97507"/>
                </a:lnTo>
                <a:lnTo>
                  <a:pt x="187965" y="33345"/>
                </a:lnTo>
                <a:lnTo>
                  <a:pt x="201512" y="33345"/>
                </a:lnTo>
                <a:lnTo>
                  <a:pt x="201512" y="108374"/>
                </a:lnTo>
                <a:lnTo>
                  <a:pt x="187965" y="108374"/>
                </a:lnTo>
                <a:lnTo>
                  <a:pt x="185889" y="110756"/>
                </a:lnTo>
                <a:close/>
              </a:path>
              <a:path w="1047114" h="156210">
                <a:moveTo>
                  <a:pt x="201512" y="120730"/>
                </a:moveTo>
                <a:lnTo>
                  <a:pt x="187965" y="120730"/>
                </a:lnTo>
                <a:lnTo>
                  <a:pt x="187965" y="108374"/>
                </a:lnTo>
                <a:lnTo>
                  <a:pt x="201512" y="108374"/>
                </a:lnTo>
                <a:lnTo>
                  <a:pt x="201512" y="120730"/>
                </a:lnTo>
                <a:close/>
              </a:path>
              <a:path w="1047114" h="156210">
                <a:moveTo>
                  <a:pt x="243178" y="33345"/>
                </a:moveTo>
                <a:lnTo>
                  <a:pt x="229482" y="33345"/>
                </a:lnTo>
                <a:lnTo>
                  <a:pt x="229482" y="9378"/>
                </a:lnTo>
                <a:lnTo>
                  <a:pt x="243178" y="9378"/>
                </a:lnTo>
                <a:lnTo>
                  <a:pt x="243178" y="33345"/>
                </a:lnTo>
                <a:close/>
              </a:path>
              <a:path w="1047114" h="156210">
                <a:moveTo>
                  <a:pt x="260893" y="45255"/>
                </a:moveTo>
                <a:lnTo>
                  <a:pt x="215042" y="45255"/>
                </a:lnTo>
                <a:lnTo>
                  <a:pt x="215042" y="33345"/>
                </a:lnTo>
                <a:lnTo>
                  <a:pt x="260893" y="33345"/>
                </a:lnTo>
                <a:lnTo>
                  <a:pt x="260893" y="45255"/>
                </a:lnTo>
                <a:close/>
              </a:path>
              <a:path w="1047114" h="156210">
                <a:moveTo>
                  <a:pt x="256030" y="122963"/>
                </a:moveTo>
                <a:lnTo>
                  <a:pt x="248984" y="122963"/>
                </a:lnTo>
                <a:lnTo>
                  <a:pt x="240452" y="121679"/>
                </a:lnTo>
                <a:lnTo>
                  <a:pt x="234358" y="117827"/>
                </a:lnTo>
                <a:lnTo>
                  <a:pt x="230701" y="111407"/>
                </a:lnTo>
                <a:lnTo>
                  <a:pt x="229543" y="102866"/>
                </a:lnTo>
                <a:lnTo>
                  <a:pt x="229482" y="45255"/>
                </a:lnTo>
                <a:lnTo>
                  <a:pt x="243178" y="45255"/>
                </a:lnTo>
                <a:lnTo>
                  <a:pt x="243178" y="102866"/>
                </a:lnTo>
                <a:lnTo>
                  <a:pt x="243873" y="105545"/>
                </a:lnTo>
                <a:lnTo>
                  <a:pt x="245262" y="107630"/>
                </a:lnTo>
                <a:lnTo>
                  <a:pt x="246751" y="109713"/>
                </a:lnTo>
                <a:lnTo>
                  <a:pt x="248984" y="110756"/>
                </a:lnTo>
                <a:lnTo>
                  <a:pt x="262610" y="110756"/>
                </a:lnTo>
                <a:lnTo>
                  <a:pt x="265210" y="117306"/>
                </a:lnTo>
                <a:lnTo>
                  <a:pt x="261439" y="121077"/>
                </a:lnTo>
                <a:lnTo>
                  <a:pt x="256030" y="122963"/>
                </a:lnTo>
                <a:close/>
              </a:path>
              <a:path w="1047114" h="156210">
                <a:moveTo>
                  <a:pt x="262610" y="110756"/>
                </a:moveTo>
                <a:lnTo>
                  <a:pt x="255732" y="110756"/>
                </a:lnTo>
                <a:lnTo>
                  <a:pt x="258809" y="109565"/>
                </a:lnTo>
                <a:lnTo>
                  <a:pt x="261191" y="107183"/>
                </a:lnTo>
                <a:lnTo>
                  <a:pt x="262610" y="110756"/>
                </a:lnTo>
                <a:close/>
              </a:path>
              <a:path w="1047114" h="156210">
                <a:moveTo>
                  <a:pt x="317319" y="122963"/>
                </a:moveTo>
                <a:lnTo>
                  <a:pt x="280782" y="103089"/>
                </a:lnTo>
                <a:lnTo>
                  <a:pt x="273999" y="76963"/>
                </a:lnTo>
                <a:lnTo>
                  <a:pt x="274753" y="67305"/>
                </a:lnTo>
                <a:lnTo>
                  <a:pt x="299976" y="34313"/>
                </a:lnTo>
                <a:lnTo>
                  <a:pt x="317319" y="31112"/>
                </a:lnTo>
                <a:lnTo>
                  <a:pt x="326344" y="31912"/>
                </a:lnTo>
                <a:lnTo>
                  <a:pt x="334513" y="34313"/>
                </a:lnTo>
                <a:lnTo>
                  <a:pt x="341826" y="38314"/>
                </a:lnTo>
                <a:lnTo>
                  <a:pt x="347597" y="43320"/>
                </a:lnTo>
                <a:lnTo>
                  <a:pt x="308883" y="43320"/>
                </a:lnTo>
                <a:lnTo>
                  <a:pt x="301887" y="46446"/>
                </a:lnTo>
                <a:lnTo>
                  <a:pt x="288141" y="76963"/>
                </a:lnTo>
                <a:lnTo>
                  <a:pt x="288644" y="84127"/>
                </a:lnTo>
                <a:lnTo>
                  <a:pt x="308684" y="110756"/>
                </a:lnTo>
                <a:lnTo>
                  <a:pt x="347435" y="110756"/>
                </a:lnTo>
                <a:lnTo>
                  <a:pt x="341826" y="115677"/>
                </a:lnTo>
                <a:lnTo>
                  <a:pt x="334513" y="119725"/>
                </a:lnTo>
                <a:lnTo>
                  <a:pt x="326344" y="122153"/>
                </a:lnTo>
                <a:lnTo>
                  <a:pt x="317319" y="122963"/>
                </a:lnTo>
                <a:close/>
              </a:path>
              <a:path w="1047114" h="156210">
                <a:moveTo>
                  <a:pt x="347435" y="110756"/>
                </a:moveTo>
                <a:lnTo>
                  <a:pt x="325755" y="110756"/>
                </a:lnTo>
                <a:lnTo>
                  <a:pt x="332652" y="107580"/>
                </a:lnTo>
                <a:lnTo>
                  <a:pt x="338011" y="101228"/>
                </a:lnTo>
                <a:lnTo>
                  <a:pt x="341593" y="96139"/>
                </a:lnTo>
                <a:lnTo>
                  <a:pt x="344152" y="90398"/>
                </a:lnTo>
                <a:lnTo>
                  <a:pt x="345687" y="84006"/>
                </a:lnTo>
                <a:lnTo>
                  <a:pt x="346199" y="76963"/>
                </a:lnTo>
                <a:lnTo>
                  <a:pt x="345671" y="69864"/>
                </a:lnTo>
                <a:lnTo>
                  <a:pt x="325755" y="43320"/>
                </a:lnTo>
                <a:lnTo>
                  <a:pt x="347597" y="43320"/>
                </a:lnTo>
                <a:lnTo>
                  <a:pt x="360490" y="76963"/>
                </a:lnTo>
                <a:lnTo>
                  <a:pt x="359727" y="86565"/>
                </a:lnTo>
                <a:lnTo>
                  <a:pt x="357438" y="95274"/>
                </a:lnTo>
                <a:lnTo>
                  <a:pt x="353623" y="103089"/>
                </a:lnTo>
                <a:lnTo>
                  <a:pt x="348283" y="110011"/>
                </a:lnTo>
                <a:lnTo>
                  <a:pt x="347435" y="110756"/>
                </a:lnTo>
                <a:close/>
              </a:path>
              <a:path w="1047114" h="156210">
                <a:moveTo>
                  <a:pt x="406538" y="45999"/>
                </a:moveTo>
                <a:lnTo>
                  <a:pt x="394278" y="45999"/>
                </a:lnTo>
                <a:lnTo>
                  <a:pt x="396361" y="42526"/>
                </a:lnTo>
                <a:lnTo>
                  <a:pt x="400232" y="39201"/>
                </a:lnTo>
                <a:lnTo>
                  <a:pt x="405889" y="36025"/>
                </a:lnTo>
                <a:lnTo>
                  <a:pt x="411546" y="32750"/>
                </a:lnTo>
                <a:lnTo>
                  <a:pt x="417103" y="31112"/>
                </a:lnTo>
                <a:lnTo>
                  <a:pt x="429311" y="31112"/>
                </a:lnTo>
                <a:lnTo>
                  <a:pt x="434570" y="32700"/>
                </a:lnTo>
                <a:lnTo>
                  <a:pt x="438342" y="35876"/>
                </a:lnTo>
                <a:lnTo>
                  <a:pt x="442212" y="38953"/>
                </a:lnTo>
                <a:lnTo>
                  <a:pt x="444793" y="42823"/>
                </a:lnTo>
                <a:lnTo>
                  <a:pt x="444930" y="43320"/>
                </a:lnTo>
                <a:lnTo>
                  <a:pt x="412886" y="43320"/>
                </a:lnTo>
                <a:lnTo>
                  <a:pt x="408519" y="44709"/>
                </a:lnTo>
                <a:lnTo>
                  <a:pt x="406538" y="45999"/>
                </a:lnTo>
                <a:close/>
              </a:path>
              <a:path w="1047114" h="156210">
                <a:moveTo>
                  <a:pt x="456564" y="47488"/>
                </a:moveTo>
                <a:lnTo>
                  <a:pt x="446083" y="47488"/>
                </a:lnTo>
                <a:lnTo>
                  <a:pt x="449159" y="42724"/>
                </a:lnTo>
                <a:lnTo>
                  <a:pt x="453427" y="38804"/>
                </a:lnTo>
                <a:lnTo>
                  <a:pt x="458885" y="35727"/>
                </a:lnTo>
                <a:lnTo>
                  <a:pt x="464443" y="32651"/>
                </a:lnTo>
                <a:lnTo>
                  <a:pt x="469951" y="31112"/>
                </a:lnTo>
                <a:lnTo>
                  <a:pt x="475409" y="31112"/>
                </a:lnTo>
                <a:lnTo>
                  <a:pt x="486090" y="32768"/>
                </a:lnTo>
                <a:lnTo>
                  <a:pt x="493720" y="37737"/>
                </a:lnTo>
                <a:lnTo>
                  <a:pt x="496806" y="43320"/>
                </a:lnTo>
                <a:lnTo>
                  <a:pt x="465634" y="43320"/>
                </a:lnTo>
                <a:lnTo>
                  <a:pt x="461168" y="44659"/>
                </a:lnTo>
                <a:lnTo>
                  <a:pt x="456564" y="47488"/>
                </a:lnTo>
                <a:close/>
              </a:path>
              <a:path w="1047114" h="156210">
                <a:moveTo>
                  <a:pt x="394278" y="120730"/>
                </a:moveTo>
                <a:lnTo>
                  <a:pt x="380731" y="120730"/>
                </a:lnTo>
                <a:lnTo>
                  <a:pt x="380731" y="33345"/>
                </a:lnTo>
                <a:lnTo>
                  <a:pt x="394278" y="33345"/>
                </a:lnTo>
                <a:lnTo>
                  <a:pt x="394278" y="45999"/>
                </a:lnTo>
                <a:lnTo>
                  <a:pt x="406538" y="45999"/>
                </a:lnTo>
                <a:lnTo>
                  <a:pt x="400084" y="50167"/>
                </a:lnTo>
                <a:lnTo>
                  <a:pt x="396759" y="53294"/>
                </a:lnTo>
                <a:lnTo>
                  <a:pt x="394382" y="56717"/>
                </a:lnTo>
                <a:lnTo>
                  <a:pt x="394278" y="120730"/>
                </a:lnTo>
                <a:close/>
              </a:path>
              <a:path w="1047114" h="156210">
                <a:moveTo>
                  <a:pt x="446976" y="120730"/>
                </a:moveTo>
                <a:lnTo>
                  <a:pt x="433430" y="120730"/>
                </a:lnTo>
                <a:lnTo>
                  <a:pt x="433430" y="49324"/>
                </a:lnTo>
                <a:lnTo>
                  <a:pt x="428070" y="43320"/>
                </a:lnTo>
                <a:lnTo>
                  <a:pt x="444930" y="43320"/>
                </a:lnTo>
                <a:lnTo>
                  <a:pt x="446083" y="47488"/>
                </a:lnTo>
                <a:lnTo>
                  <a:pt x="456564" y="47488"/>
                </a:lnTo>
                <a:lnTo>
                  <a:pt x="452534" y="50018"/>
                </a:lnTo>
                <a:lnTo>
                  <a:pt x="449258" y="53144"/>
                </a:lnTo>
                <a:lnTo>
                  <a:pt x="446976" y="56717"/>
                </a:lnTo>
                <a:lnTo>
                  <a:pt x="446976" y="120730"/>
                </a:lnTo>
                <a:close/>
              </a:path>
              <a:path w="1047114" h="156210">
                <a:moveTo>
                  <a:pt x="499823" y="120730"/>
                </a:moveTo>
                <a:lnTo>
                  <a:pt x="486276" y="120730"/>
                </a:lnTo>
                <a:lnTo>
                  <a:pt x="486276" y="49324"/>
                </a:lnTo>
                <a:lnTo>
                  <a:pt x="480917" y="43320"/>
                </a:lnTo>
                <a:lnTo>
                  <a:pt x="496806" y="43320"/>
                </a:lnTo>
                <a:lnTo>
                  <a:pt x="498297" y="46018"/>
                </a:lnTo>
                <a:lnTo>
                  <a:pt x="499706" y="56717"/>
                </a:lnTo>
                <a:lnTo>
                  <a:pt x="499823" y="120730"/>
                </a:lnTo>
                <a:close/>
              </a:path>
              <a:path w="1047114" h="156210">
                <a:moveTo>
                  <a:pt x="530155" y="55080"/>
                </a:moveTo>
                <a:lnTo>
                  <a:pt x="558737" y="31112"/>
                </a:lnTo>
                <a:lnTo>
                  <a:pt x="566329" y="31605"/>
                </a:lnTo>
                <a:lnTo>
                  <a:pt x="573028" y="33085"/>
                </a:lnTo>
                <a:lnTo>
                  <a:pt x="578834" y="35551"/>
                </a:lnTo>
                <a:lnTo>
                  <a:pt x="583746" y="39003"/>
                </a:lnTo>
                <a:lnTo>
                  <a:pt x="588212" y="42873"/>
                </a:lnTo>
                <a:lnTo>
                  <a:pt x="556950" y="42873"/>
                </a:lnTo>
                <a:lnTo>
                  <a:pt x="549526" y="43636"/>
                </a:lnTo>
                <a:lnTo>
                  <a:pt x="542585" y="45925"/>
                </a:lnTo>
                <a:lnTo>
                  <a:pt x="536128" y="49739"/>
                </a:lnTo>
                <a:lnTo>
                  <a:pt x="530155" y="55080"/>
                </a:lnTo>
                <a:close/>
              </a:path>
              <a:path w="1047114" h="156210">
                <a:moveTo>
                  <a:pt x="592678" y="77112"/>
                </a:moveTo>
                <a:lnTo>
                  <a:pt x="578982" y="77112"/>
                </a:lnTo>
                <a:lnTo>
                  <a:pt x="578982" y="55477"/>
                </a:lnTo>
                <a:lnTo>
                  <a:pt x="576899" y="50962"/>
                </a:lnTo>
                <a:lnTo>
                  <a:pt x="572731" y="47785"/>
                </a:lnTo>
                <a:lnTo>
                  <a:pt x="568661" y="44511"/>
                </a:lnTo>
                <a:lnTo>
                  <a:pt x="563401" y="42873"/>
                </a:lnTo>
                <a:lnTo>
                  <a:pt x="588212" y="42873"/>
                </a:lnTo>
                <a:lnTo>
                  <a:pt x="589701" y="44163"/>
                </a:lnTo>
                <a:lnTo>
                  <a:pt x="592678" y="51358"/>
                </a:lnTo>
                <a:lnTo>
                  <a:pt x="592678" y="77112"/>
                </a:lnTo>
                <a:close/>
              </a:path>
              <a:path w="1047114" h="156210">
                <a:moveTo>
                  <a:pt x="550103" y="122963"/>
                </a:moveTo>
                <a:lnTo>
                  <a:pt x="541270" y="122963"/>
                </a:lnTo>
                <a:lnTo>
                  <a:pt x="533926" y="120184"/>
                </a:lnTo>
                <a:lnTo>
                  <a:pt x="528071" y="114627"/>
                </a:lnTo>
                <a:lnTo>
                  <a:pt x="522314" y="109068"/>
                </a:lnTo>
                <a:lnTo>
                  <a:pt x="519478" y="102270"/>
                </a:lnTo>
                <a:lnTo>
                  <a:pt x="519436" y="85498"/>
                </a:lnTo>
                <a:lnTo>
                  <a:pt x="522314" y="78601"/>
                </a:lnTo>
                <a:lnTo>
                  <a:pt x="533827" y="67882"/>
                </a:lnTo>
                <a:lnTo>
                  <a:pt x="541171" y="65203"/>
                </a:lnTo>
                <a:lnTo>
                  <a:pt x="550103" y="65203"/>
                </a:lnTo>
                <a:lnTo>
                  <a:pt x="558942" y="65947"/>
                </a:lnTo>
                <a:lnTo>
                  <a:pt x="566701" y="68180"/>
                </a:lnTo>
                <a:lnTo>
                  <a:pt x="573382" y="71902"/>
                </a:lnTo>
                <a:lnTo>
                  <a:pt x="576582" y="74879"/>
                </a:lnTo>
                <a:lnTo>
                  <a:pt x="548564" y="74879"/>
                </a:lnTo>
                <a:lnTo>
                  <a:pt x="543355" y="76666"/>
                </a:lnTo>
                <a:lnTo>
                  <a:pt x="535415" y="83811"/>
                </a:lnTo>
                <a:lnTo>
                  <a:pt x="533430" y="88426"/>
                </a:lnTo>
                <a:lnTo>
                  <a:pt x="533430" y="99640"/>
                </a:lnTo>
                <a:lnTo>
                  <a:pt x="535415" y="104205"/>
                </a:lnTo>
                <a:lnTo>
                  <a:pt x="543355" y="111351"/>
                </a:lnTo>
                <a:lnTo>
                  <a:pt x="548564" y="113137"/>
                </a:lnTo>
                <a:lnTo>
                  <a:pt x="576335" y="113137"/>
                </a:lnTo>
                <a:lnTo>
                  <a:pt x="573047" y="116096"/>
                </a:lnTo>
                <a:lnTo>
                  <a:pt x="566255" y="119911"/>
                </a:lnTo>
                <a:lnTo>
                  <a:pt x="558607" y="122200"/>
                </a:lnTo>
                <a:lnTo>
                  <a:pt x="550103" y="122963"/>
                </a:lnTo>
                <a:close/>
              </a:path>
              <a:path w="1047114" h="156210">
                <a:moveTo>
                  <a:pt x="576335" y="113137"/>
                </a:moveTo>
                <a:lnTo>
                  <a:pt x="555015" y="113137"/>
                </a:lnTo>
                <a:lnTo>
                  <a:pt x="562542" y="112458"/>
                </a:lnTo>
                <a:lnTo>
                  <a:pt x="569046" y="110421"/>
                </a:lnTo>
                <a:lnTo>
                  <a:pt x="574526" y="107025"/>
                </a:lnTo>
                <a:lnTo>
                  <a:pt x="578982" y="102270"/>
                </a:lnTo>
                <a:lnTo>
                  <a:pt x="578982" y="85746"/>
                </a:lnTo>
                <a:lnTo>
                  <a:pt x="574526" y="80992"/>
                </a:lnTo>
                <a:lnTo>
                  <a:pt x="569046" y="77596"/>
                </a:lnTo>
                <a:lnTo>
                  <a:pt x="562542" y="75558"/>
                </a:lnTo>
                <a:lnTo>
                  <a:pt x="555015" y="74879"/>
                </a:lnTo>
                <a:lnTo>
                  <a:pt x="576582" y="74879"/>
                </a:lnTo>
                <a:lnTo>
                  <a:pt x="578982" y="77112"/>
                </a:lnTo>
                <a:lnTo>
                  <a:pt x="592678" y="77112"/>
                </a:lnTo>
                <a:lnTo>
                  <a:pt x="592678" y="110756"/>
                </a:lnTo>
                <a:lnTo>
                  <a:pt x="578982" y="110756"/>
                </a:lnTo>
                <a:lnTo>
                  <a:pt x="576335" y="113137"/>
                </a:lnTo>
                <a:close/>
              </a:path>
              <a:path w="1047114" h="156210">
                <a:moveTo>
                  <a:pt x="592678" y="120730"/>
                </a:moveTo>
                <a:lnTo>
                  <a:pt x="578982" y="120730"/>
                </a:lnTo>
                <a:lnTo>
                  <a:pt x="578982" y="110756"/>
                </a:lnTo>
                <a:lnTo>
                  <a:pt x="592678" y="110756"/>
                </a:lnTo>
                <a:lnTo>
                  <a:pt x="592678" y="120730"/>
                </a:lnTo>
                <a:close/>
              </a:path>
              <a:path w="1047114" h="156210">
                <a:moveTo>
                  <a:pt x="634397" y="33345"/>
                </a:moveTo>
                <a:lnTo>
                  <a:pt x="620701" y="33345"/>
                </a:lnTo>
                <a:lnTo>
                  <a:pt x="620701" y="9378"/>
                </a:lnTo>
                <a:lnTo>
                  <a:pt x="634397" y="9378"/>
                </a:lnTo>
                <a:lnTo>
                  <a:pt x="634397" y="33345"/>
                </a:lnTo>
                <a:close/>
              </a:path>
              <a:path w="1047114" h="156210">
                <a:moveTo>
                  <a:pt x="652111" y="45255"/>
                </a:moveTo>
                <a:lnTo>
                  <a:pt x="606260" y="45255"/>
                </a:lnTo>
                <a:lnTo>
                  <a:pt x="606260" y="33345"/>
                </a:lnTo>
                <a:lnTo>
                  <a:pt x="652111" y="33345"/>
                </a:lnTo>
                <a:lnTo>
                  <a:pt x="652111" y="45255"/>
                </a:lnTo>
                <a:close/>
              </a:path>
              <a:path w="1047114" h="156210">
                <a:moveTo>
                  <a:pt x="647248" y="122963"/>
                </a:moveTo>
                <a:lnTo>
                  <a:pt x="640202" y="122963"/>
                </a:lnTo>
                <a:lnTo>
                  <a:pt x="631670" y="121679"/>
                </a:lnTo>
                <a:lnTo>
                  <a:pt x="625576" y="117827"/>
                </a:lnTo>
                <a:lnTo>
                  <a:pt x="621920" y="111407"/>
                </a:lnTo>
                <a:lnTo>
                  <a:pt x="620762" y="102866"/>
                </a:lnTo>
                <a:lnTo>
                  <a:pt x="620701" y="45255"/>
                </a:lnTo>
                <a:lnTo>
                  <a:pt x="634397" y="45255"/>
                </a:lnTo>
                <a:lnTo>
                  <a:pt x="634397" y="102866"/>
                </a:lnTo>
                <a:lnTo>
                  <a:pt x="635091" y="105545"/>
                </a:lnTo>
                <a:lnTo>
                  <a:pt x="636480" y="107630"/>
                </a:lnTo>
                <a:lnTo>
                  <a:pt x="637969" y="109713"/>
                </a:lnTo>
                <a:lnTo>
                  <a:pt x="640202" y="110756"/>
                </a:lnTo>
                <a:lnTo>
                  <a:pt x="653828" y="110756"/>
                </a:lnTo>
                <a:lnTo>
                  <a:pt x="656429" y="117306"/>
                </a:lnTo>
                <a:lnTo>
                  <a:pt x="652657" y="121077"/>
                </a:lnTo>
                <a:lnTo>
                  <a:pt x="647248" y="122963"/>
                </a:lnTo>
                <a:close/>
              </a:path>
              <a:path w="1047114" h="156210">
                <a:moveTo>
                  <a:pt x="653828" y="110756"/>
                </a:moveTo>
                <a:lnTo>
                  <a:pt x="646951" y="110756"/>
                </a:lnTo>
                <a:lnTo>
                  <a:pt x="650027" y="109565"/>
                </a:lnTo>
                <a:lnTo>
                  <a:pt x="652409" y="107183"/>
                </a:lnTo>
                <a:lnTo>
                  <a:pt x="653828" y="110756"/>
                </a:lnTo>
                <a:close/>
              </a:path>
              <a:path w="1047114" h="156210">
                <a:moveTo>
                  <a:pt x="679558" y="20841"/>
                </a:moveTo>
                <a:lnTo>
                  <a:pt x="674596" y="20841"/>
                </a:lnTo>
                <a:lnTo>
                  <a:pt x="672462" y="19998"/>
                </a:lnTo>
                <a:lnTo>
                  <a:pt x="670576" y="18310"/>
                </a:lnTo>
                <a:lnTo>
                  <a:pt x="668790" y="16524"/>
                </a:lnTo>
                <a:lnTo>
                  <a:pt x="667896" y="14340"/>
                </a:lnTo>
                <a:lnTo>
                  <a:pt x="667896" y="9180"/>
                </a:lnTo>
                <a:lnTo>
                  <a:pt x="668790" y="6996"/>
                </a:lnTo>
                <a:lnTo>
                  <a:pt x="670576" y="5210"/>
                </a:lnTo>
                <a:lnTo>
                  <a:pt x="672462" y="3424"/>
                </a:lnTo>
                <a:lnTo>
                  <a:pt x="674596" y="2530"/>
                </a:lnTo>
                <a:lnTo>
                  <a:pt x="679558" y="2530"/>
                </a:lnTo>
                <a:lnTo>
                  <a:pt x="681741" y="3424"/>
                </a:lnTo>
                <a:lnTo>
                  <a:pt x="685314" y="6996"/>
                </a:lnTo>
                <a:lnTo>
                  <a:pt x="686207" y="9180"/>
                </a:lnTo>
                <a:lnTo>
                  <a:pt x="686207" y="14340"/>
                </a:lnTo>
                <a:lnTo>
                  <a:pt x="685314" y="16524"/>
                </a:lnTo>
                <a:lnTo>
                  <a:pt x="683528" y="18310"/>
                </a:lnTo>
                <a:lnTo>
                  <a:pt x="681741" y="19998"/>
                </a:lnTo>
                <a:lnTo>
                  <a:pt x="679558" y="20841"/>
                </a:lnTo>
                <a:close/>
              </a:path>
              <a:path w="1047114" h="156210">
                <a:moveTo>
                  <a:pt x="683825" y="120730"/>
                </a:moveTo>
                <a:lnTo>
                  <a:pt x="670278" y="120730"/>
                </a:lnTo>
                <a:lnTo>
                  <a:pt x="670278" y="33345"/>
                </a:lnTo>
                <a:lnTo>
                  <a:pt x="683825" y="33345"/>
                </a:lnTo>
                <a:lnTo>
                  <a:pt x="683825" y="120730"/>
                </a:lnTo>
                <a:close/>
              </a:path>
              <a:path w="1047114" h="156210">
                <a:moveTo>
                  <a:pt x="748827" y="122963"/>
                </a:moveTo>
                <a:lnTo>
                  <a:pt x="712076" y="102894"/>
                </a:lnTo>
                <a:lnTo>
                  <a:pt x="705210" y="76963"/>
                </a:lnTo>
                <a:lnTo>
                  <a:pt x="705973" y="67491"/>
                </a:lnTo>
                <a:lnTo>
                  <a:pt x="731373" y="34387"/>
                </a:lnTo>
                <a:lnTo>
                  <a:pt x="748827" y="31112"/>
                </a:lnTo>
                <a:lnTo>
                  <a:pt x="758420" y="32061"/>
                </a:lnTo>
                <a:lnTo>
                  <a:pt x="766952" y="34908"/>
                </a:lnTo>
                <a:lnTo>
                  <a:pt x="774423" y="39654"/>
                </a:lnTo>
                <a:lnTo>
                  <a:pt x="777961" y="43320"/>
                </a:lnTo>
                <a:lnTo>
                  <a:pt x="740640" y="43320"/>
                </a:lnTo>
                <a:lnTo>
                  <a:pt x="733345" y="46446"/>
                </a:lnTo>
                <a:lnTo>
                  <a:pt x="719352" y="76963"/>
                </a:lnTo>
                <a:lnTo>
                  <a:pt x="719873" y="84192"/>
                </a:lnTo>
                <a:lnTo>
                  <a:pt x="740541" y="110756"/>
                </a:lnTo>
                <a:lnTo>
                  <a:pt x="777846" y="110756"/>
                </a:lnTo>
                <a:lnTo>
                  <a:pt x="774423" y="114338"/>
                </a:lnTo>
                <a:lnTo>
                  <a:pt x="766951" y="119130"/>
                </a:lnTo>
                <a:lnTo>
                  <a:pt x="758420" y="122005"/>
                </a:lnTo>
                <a:lnTo>
                  <a:pt x="748827" y="122963"/>
                </a:lnTo>
                <a:close/>
              </a:path>
              <a:path w="1047114" h="156210">
                <a:moveTo>
                  <a:pt x="771902" y="54633"/>
                </a:moveTo>
                <a:lnTo>
                  <a:pt x="766344" y="47091"/>
                </a:lnTo>
                <a:lnTo>
                  <a:pt x="758901" y="43320"/>
                </a:lnTo>
                <a:lnTo>
                  <a:pt x="777961" y="43320"/>
                </a:lnTo>
                <a:lnTo>
                  <a:pt x="780834" y="46297"/>
                </a:lnTo>
                <a:lnTo>
                  <a:pt x="771902" y="54633"/>
                </a:lnTo>
                <a:close/>
              </a:path>
              <a:path w="1047114" h="156210">
                <a:moveTo>
                  <a:pt x="777846" y="110756"/>
                </a:moveTo>
                <a:lnTo>
                  <a:pt x="758702" y="110756"/>
                </a:lnTo>
                <a:lnTo>
                  <a:pt x="766145" y="106985"/>
                </a:lnTo>
                <a:lnTo>
                  <a:pt x="771902" y="99442"/>
                </a:lnTo>
                <a:lnTo>
                  <a:pt x="780834" y="107630"/>
                </a:lnTo>
                <a:lnTo>
                  <a:pt x="777846" y="110756"/>
                </a:lnTo>
                <a:close/>
              </a:path>
              <a:path w="1047114" h="156210">
                <a:moveTo>
                  <a:pt x="804061" y="55080"/>
                </a:moveTo>
                <a:lnTo>
                  <a:pt x="832643" y="31112"/>
                </a:lnTo>
                <a:lnTo>
                  <a:pt x="840235" y="31605"/>
                </a:lnTo>
                <a:lnTo>
                  <a:pt x="846934" y="33085"/>
                </a:lnTo>
                <a:lnTo>
                  <a:pt x="852740" y="35551"/>
                </a:lnTo>
                <a:lnTo>
                  <a:pt x="857652" y="39003"/>
                </a:lnTo>
                <a:lnTo>
                  <a:pt x="862118" y="42873"/>
                </a:lnTo>
                <a:lnTo>
                  <a:pt x="830856" y="42873"/>
                </a:lnTo>
                <a:lnTo>
                  <a:pt x="823432" y="43636"/>
                </a:lnTo>
                <a:lnTo>
                  <a:pt x="816491" y="45925"/>
                </a:lnTo>
                <a:lnTo>
                  <a:pt x="810034" y="49739"/>
                </a:lnTo>
                <a:lnTo>
                  <a:pt x="804061" y="55080"/>
                </a:lnTo>
                <a:close/>
              </a:path>
              <a:path w="1047114" h="156210">
                <a:moveTo>
                  <a:pt x="866584" y="77112"/>
                </a:moveTo>
                <a:lnTo>
                  <a:pt x="852889" y="77112"/>
                </a:lnTo>
                <a:lnTo>
                  <a:pt x="852889" y="55477"/>
                </a:lnTo>
                <a:lnTo>
                  <a:pt x="850805" y="50962"/>
                </a:lnTo>
                <a:lnTo>
                  <a:pt x="846637" y="47785"/>
                </a:lnTo>
                <a:lnTo>
                  <a:pt x="842568" y="44511"/>
                </a:lnTo>
                <a:lnTo>
                  <a:pt x="837307" y="42873"/>
                </a:lnTo>
                <a:lnTo>
                  <a:pt x="862118" y="42873"/>
                </a:lnTo>
                <a:lnTo>
                  <a:pt x="863607" y="44163"/>
                </a:lnTo>
                <a:lnTo>
                  <a:pt x="866584" y="51358"/>
                </a:lnTo>
                <a:lnTo>
                  <a:pt x="866584" y="77112"/>
                </a:lnTo>
                <a:close/>
              </a:path>
              <a:path w="1047114" h="156210">
                <a:moveTo>
                  <a:pt x="824009" y="122963"/>
                </a:moveTo>
                <a:lnTo>
                  <a:pt x="815176" y="122963"/>
                </a:lnTo>
                <a:lnTo>
                  <a:pt x="807833" y="120184"/>
                </a:lnTo>
                <a:lnTo>
                  <a:pt x="801977" y="114627"/>
                </a:lnTo>
                <a:lnTo>
                  <a:pt x="796221" y="109068"/>
                </a:lnTo>
                <a:lnTo>
                  <a:pt x="793384" y="102270"/>
                </a:lnTo>
                <a:lnTo>
                  <a:pt x="793342" y="85498"/>
                </a:lnTo>
                <a:lnTo>
                  <a:pt x="796221" y="78601"/>
                </a:lnTo>
                <a:lnTo>
                  <a:pt x="807733" y="67882"/>
                </a:lnTo>
                <a:lnTo>
                  <a:pt x="815077" y="65203"/>
                </a:lnTo>
                <a:lnTo>
                  <a:pt x="824009" y="65203"/>
                </a:lnTo>
                <a:lnTo>
                  <a:pt x="832848" y="65947"/>
                </a:lnTo>
                <a:lnTo>
                  <a:pt x="840608" y="68180"/>
                </a:lnTo>
                <a:lnTo>
                  <a:pt x="847288" y="71902"/>
                </a:lnTo>
                <a:lnTo>
                  <a:pt x="850488" y="74879"/>
                </a:lnTo>
                <a:lnTo>
                  <a:pt x="822470" y="74879"/>
                </a:lnTo>
                <a:lnTo>
                  <a:pt x="817261" y="76666"/>
                </a:lnTo>
                <a:lnTo>
                  <a:pt x="809321" y="83811"/>
                </a:lnTo>
                <a:lnTo>
                  <a:pt x="807336" y="88426"/>
                </a:lnTo>
                <a:lnTo>
                  <a:pt x="807336" y="99640"/>
                </a:lnTo>
                <a:lnTo>
                  <a:pt x="809321" y="104205"/>
                </a:lnTo>
                <a:lnTo>
                  <a:pt x="817261" y="111351"/>
                </a:lnTo>
                <a:lnTo>
                  <a:pt x="822470" y="113137"/>
                </a:lnTo>
                <a:lnTo>
                  <a:pt x="850241" y="113137"/>
                </a:lnTo>
                <a:lnTo>
                  <a:pt x="846953" y="116096"/>
                </a:lnTo>
                <a:lnTo>
                  <a:pt x="840161" y="119911"/>
                </a:lnTo>
                <a:lnTo>
                  <a:pt x="832513" y="122200"/>
                </a:lnTo>
                <a:lnTo>
                  <a:pt x="824009" y="122963"/>
                </a:lnTo>
                <a:close/>
              </a:path>
              <a:path w="1047114" h="156210">
                <a:moveTo>
                  <a:pt x="850241" y="113137"/>
                </a:moveTo>
                <a:lnTo>
                  <a:pt x="828921" y="113137"/>
                </a:lnTo>
                <a:lnTo>
                  <a:pt x="836449" y="112458"/>
                </a:lnTo>
                <a:lnTo>
                  <a:pt x="842952" y="110421"/>
                </a:lnTo>
                <a:lnTo>
                  <a:pt x="848432" y="107025"/>
                </a:lnTo>
                <a:lnTo>
                  <a:pt x="852889" y="102270"/>
                </a:lnTo>
                <a:lnTo>
                  <a:pt x="852889" y="85746"/>
                </a:lnTo>
                <a:lnTo>
                  <a:pt x="848432" y="80992"/>
                </a:lnTo>
                <a:lnTo>
                  <a:pt x="842952" y="77596"/>
                </a:lnTo>
                <a:lnTo>
                  <a:pt x="836449" y="75558"/>
                </a:lnTo>
                <a:lnTo>
                  <a:pt x="828921" y="74879"/>
                </a:lnTo>
                <a:lnTo>
                  <a:pt x="850488" y="74879"/>
                </a:lnTo>
                <a:lnTo>
                  <a:pt x="852889" y="77112"/>
                </a:lnTo>
                <a:lnTo>
                  <a:pt x="866584" y="77112"/>
                </a:lnTo>
                <a:lnTo>
                  <a:pt x="866584" y="110756"/>
                </a:lnTo>
                <a:lnTo>
                  <a:pt x="852889" y="110756"/>
                </a:lnTo>
                <a:lnTo>
                  <a:pt x="850241" y="113137"/>
                </a:lnTo>
                <a:close/>
              </a:path>
              <a:path w="1047114" h="156210">
                <a:moveTo>
                  <a:pt x="866584" y="120730"/>
                </a:moveTo>
                <a:lnTo>
                  <a:pt x="852889" y="120730"/>
                </a:lnTo>
                <a:lnTo>
                  <a:pt x="852889" y="110756"/>
                </a:lnTo>
                <a:lnTo>
                  <a:pt x="866584" y="110756"/>
                </a:lnTo>
                <a:lnTo>
                  <a:pt x="866584" y="120730"/>
                </a:lnTo>
                <a:close/>
              </a:path>
              <a:path w="1047114" h="156210">
                <a:moveTo>
                  <a:pt x="905474" y="120730"/>
                </a:moveTo>
                <a:lnTo>
                  <a:pt x="891927" y="120730"/>
                </a:lnTo>
                <a:lnTo>
                  <a:pt x="891927" y="0"/>
                </a:lnTo>
                <a:lnTo>
                  <a:pt x="905474" y="0"/>
                </a:lnTo>
                <a:lnTo>
                  <a:pt x="905474" y="120730"/>
                </a:lnTo>
                <a:close/>
              </a:path>
              <a:path w="1047114" h="156210">
                <a:moveTo>
                  <a:pt x="945466" y="120730"/>
                </a:moveTo>
                <a:lnTo>
                  <a:pt x="931920" y="120730"/>
                </a:lnTo>
                <a:lnTo>
                  <a:pt x="931920" y="0"/>
                </a:lnTo>
                <a:lnTo>
                  <a:pt x="945466" y="0"/>
                </a:lnTo>
                <a:lnTo>
                  <a:pt x="945466" y="120730"/>
                </a:lnTo>
                <a:close/>
              </a:path>
              <a:path w="1047114" h="156210">
                <a:moveTo>
                  <a:pt x="999510" y="144101"/>
                </a:moveTo>
                <a:lnTo>
                  <a:pt x="979654" y="144101"/>
                </a:lnTo>
                <a:lnTo>
                  <a:pt x="982185" y="143456"/>
                </a:lnTo>
                <a:lnTo>
                  <a:pt x="986353" y="140876"/>
                </a:lnTo>
                <a:lnTo>
                  <a:pt x="988140" y="138445"/>
                </a:lnTo>
                <a:lnTo>
                  <a:pt x="989628" y="134872"/>
                </a:lnTo>
                <a:lnTo>
                  <a:pt x="995434" y="121622"/>
                </a:lnTo>
                <a:lnTo>
                  <a:pt x="958962" y="33345"/>
                </a:lnTo>
                <a:lnTo>
                  <a:pt x="973550" y="33345"/>
                </a:lnTo>
                <a:lnTo>
                  <a:pt x="1002728" y="104950"/>
                </a:lnTo>
                <a:lnTo>
                  <a:pt x="1016677" y="104950"/>
                </a:lnTo>
                <a:lnTo>
                  <a:pt x="1002728" y="138445"/>
                </a:lnTo>
                <a:lnTo>
                  <a:pt x="999510" y="144101"/>
                </a:lnTo>
                <a:close/>
              </a:path>
              <a:path w="1047114" h="156210">
                <a:moveTo>
                  <a:pt x="1016677" y="104950"/>
                </a:moveTo>
                <a:lnTo>
                  <a:pt x="1002728" y="104950"/>
                </a:lnTo>
                <a:lnTo>
                  <a:pt x="1031608" y="33345"/>
                </a:lnTo>
                <a:lnTo>
                  <a:pt x="1046495" y="33345"/>
                </a:lnTo>
                <a:lnTo>
                  <a:pt x="1016677" y="104950"/>
                </a:lnTo>
                <a:close/>
              </a:path>
              <a:path w="1047114" h="156210">
                <a:moveTo>
                  <a:pt x="976974" y="156159"/>
                </a:moveTo>
                <a:lnTo>
                  <a:pt x="973501" y="156159"/>
                </a:lnTo>
                <a:lnTo>
                  <a:pt x="970176" y="155763"/>
                </a:lnTo>
                <a:lnTo>
                  <a:pt x="967000" y="154968"/>
                </a:lnTo>
                <a:lnTo>
                  <a:pt x="969233" y="142613"/>
                </a:lnTo>
                <a:lnTo>
                  <a:pt x="971119" y="143605"/>
                </a:lnTo>
                <a:lnTo>
                  <a:pt x="973600" y="144101"/>
                </a:lnTo>
                <a:lnTo>
                  <a:pt x="999510" y="144101"/>
                </a:lnTo>
                <a:lnTo>
                  <a:pt x="998383" y="146083"/>
                </a:lnTo>
                <a:lnTo>
                  <a:pt x="992642" y="151582"/>
                </a:lnTo>
                <a:lnTo>
                  <a:pt x="985506" y="154941"/>
                </a:lnTo>
                <a:lnTo>
                  <a:pt x="976974" y="156159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1385" y="3668428"/>
            <a:ext cx="572770" cy="158115"/>
          </a:xfrm>
          <a:custGeom>
            <a:avLst/>
            <a:gdLst/>
            <a:ahLst/>
            <a:cxnLst/>
            <a:rect l="l" t="t" r="r" b="b"/>
            <a:pathLst>
              <a:path w="572769" h="158114">
                <a:moveTo>
                  <a:pt x="59992" y="124898"/>
                </a:moveTo>
                <a:lnTo>
                  <a:pt x="16672" y="107183"/>
                </a:lnTo>
                <a:lnTo>
                  <a:pt x="0" y="62374"/>
                </a:lnTo>
                <a:lnTo>
                  <a:pt x="1042" y="49423"/>
                </a:lnTo>
                <a:lnTo>
                  <a:pt x="25688" y="9964"/>
                </a:lnTo>
                <a:lnTo>
                  <a:pt x="59992" y="0"/>
                </a:lnTo>
                <a:lnTo>
                  <a:pt x="72627" y="1107"/>
                </a:lnTo>
                <a:lnTo>
                  <a:pt x="84034" y="4428"/>
                </a:lnTo>
                <a:lnTo>
                  <a:pt x="94212" y="9964"/>
                </a:lnTo>
                <a:lnTo>
                  <a:pt x="98177" y="13397"/>
                </a:lnTo>
                <a:lnTo>
                  <a:pt x="59992" y="13397"/>
                </a:lnTo>
                <a:lnTo>
                  <a:pt x="50622" y="14234"/>
                </a:lnTo>
                <a:lnTo>
                  <a:pt x="18719" y="42389"/>
                </a:lnTo>
                <a:lnTo>
                  <a:pt x="15630" y="62374"/>
                </a:lnTo>
                <a:lnTo>
                  <a:pt x="16393" y="72739"/>
                </a:lnTo>
                <a:lnTo>
                  <a:pt x="41979" y="108076"/>
                </a:lnTo>
                <a:lnTo>
                  <a:pt x="59992" y="111500"/>
                </a:lnTo>
                <a:lnTo>
                  <a:pt x="107500" y="111500"/>
                </a:lnTo>
                <a:lnTo>
                  <a:pt x="111557" y="115816"/>
                </a:lnTo>
                <a:lnTo>
                  <a:pt x="92445" y="115816"/>
                </a:lnTo>
                <a:lnTo>
                  <a:pt x="85057" y="119789"/>
                </a:lnTo>
                <a:lnTo>
                  <a:pt x="77186" y="122627"/>
                </a:lnTo>
                <a:lnTo>
                  <a:pt x="68831" y="124330"/>
                </a:lnTo>
                <a:lnTo>
                  <a:pt x="59992" y="124898"/>
                </a:lnTo>
                <a:close/>
              </a:path>
              <a:path w="572769" h="158114">
                <a:moveTo>
                  <a:pt x="111153" y="96166"/>
                </a:moveTo>
                <a:lnTo>
                  <a:pt x="93189" y="96166"/>
                </a:lnTo>
                <a:lnTo>
                  <a:pt x="98008" y="88919"/>
                </a:lnTo>
                <a:lnTo>
                  <a:pt x="101451" y="80871"/>
                </a:lnTo>
                <a:lnTo>
                  <a:pt x="103517" y="72023"/>
                </a:lnTo>
                <a:lnTo>
                  <a:pt x="104205" y="62374"/>
                </a:lnTo>
                <a:lnTo>
                  <a:pt x="103433" y="52019"/>
                </a:lnTo>
                <a:lnTo>
                  <a:pt x="77781" y="16821"/>
                </a:lnTo>
                <a:lnTo>
                  <a:pt x="59992" y="13397"/>
                </a:lnTo>
                <a:lnTo>
                  <a:pt x="98177" y="13397"/>
                </a:lnTo>
                <a:lnTo>
                  <a:pt x="118794" y="49479"/>
                </a:lnTo>
                <a:lnTo>
                  <a:pt x="119836" y="62374"/>
                </a:lnTo>
                <a:lnTo>
                  <a:pt x="118794" y="75316"/>
                </a:lnTo>
                <a:lnTo>
                  <a:pt x="115668" y="87049"/>
                </a:lnTo>
                <a:lnTo>
                  <a:pt x="111153" y="96166"/>
                </a:lnTo>
                <a:close/>
              </a:path>
              <a:path w="572769" h="158114">
                <a:moveTo>
                  <a:pt x="107500" y="111500"/>
                </a:moveTo>
                <a:lnTo>
                  <a:pt x="68527" y="111500"/>
                </a:lnTo>
                <a:lnTo>
                  <a:pt x="76169" y="109416"/>
                </a:lnTo>
                <a:lnTo>
                  <a:pt x="82917" y="105248"/>
                </a:lnTo>
                <a:lnTo>
                  <a:pt x="65649" y="86639"/>
                </a:lnTo>
                <a:lnTo>
                  <a:pt x="76219" y="77707"/>
                </a:lnTo>
                <a:lnTo>
                  <a:pt x="93189" y="96166"/>
                </a:lnTo>
                <a:lnTo>
                  <a:pt x="111153" y="96166"/>
                </a:lnTo>
                <a:lnTo>
                  <a:pt x="110457" y="97571"/>
                </a:lnTo>
                <a:lnTo>
                  <a:pt x="103163" y="106885"/>
                </a:lnTo>
                <a:lnTo>
                  <a:pt x="107500" y="111500"/>
                </a:lnTo>
                <a:close/>
              </a:path>
              <a:path w="572769" h="158114">
                <a:moveTo>
                  <a:pt x="104205" y="128321"/>
                </a:moveTo>
                <a:lnTo>
                  <a:pt x="92445" y="115816"/>
                </a:lnTo>
                <a:lnTo>
                  <a:pt x="111557" y="115816"/>
                </a:lnTo>
                <a:lnTo>
                  <a:pt x="114774" y="119241"/>
                </a:lnTo>
                <a:lnTo>
                  <a:pt x="104205" y="128321"/>
                </a:lnTo>
                <a:close/>
              </a:path>
              <a:path w="572769" h="158114">
                <a:moveTo>
                  <a:pt x="174680" y="124898"/>
                </a:moveTo>
                <a:lnTo>
                  <a:pt x="168130" y="124898"/>
                </a:lnTo>
                <a:lnTo>
                  <a:pt x="155950" y="123149"/>
                </a:lnTo>
                <a:lnTo>
                  <a:pt x="147251" y="117901"/>
                </a:lnTo>
                <a:lnTo>
                  <a:pt x="142031" y="109155"/>
                </a:lnTo>
                <a:lnTo>
                  <a:pt x="140291" y="96911"/>
                </a:lnTo>
                <a:lnTo>
                  <a:pt x="140291" y="35280"/>
                </a:lnTo>
                <a:lnTo>
                  <a:pt x="153838" y="35280"/>
                </a:lnTo>
                <a:lnTo>
                  <a:pt x="153838" y="99689"/>
                </a:lnTo>
                <a:lnTo>
                  <a:pt x="155427" y="104751"/>
                </a:lnTo>
                <a:lnTo>
                  <a:pt x="161778" y="111103"/>
                </a:lnTo>
                <a:lnTo>
                  <a:pt x="166740" y="112691"/>
                </a:lnTo>
                <a:lnTo>
                  <a:pt x="197315" y="112691"/>
                </a:lnTo>
                <a:lnTo>
                  <a:pt x="196017" y="114180"/>
                </a:lnTo>
                <a:lnTo>
                  <a:pt x="191600" y="117603"/>
                </a:lnTo>
                <a:lnTo>
                  <a:pt x="186142" y="120580"/>
                </a:lnTo>
                <a:lnTo>
                  <a:pt x="180684" y="123458"/>
                </a:lnTo>
                <a:lnTo>
                  <a:pt x="174680" y="124898"/>
                </a:lnTo>
                <a:close/>
              </a:path>
              <a:path w="572769" h="158114">
                <a:moveTo>
                  <a:pt x="197315" y="112691"/>
                </a:moveTo>
                <a:lnTo>
                  <a:pt x="178749" y="112691"/>
                </a:lnTo>
                <a:lnTo>
                  <a:pt x="183711" y="111401"/>
                </a:lnTo>
                <a:lnTo>
                  <a:pt x="193139" y="106140"/>
                </a:lnTo>
                <a:lnTo>
                  <a:pt x="196811" y="103015"/>
                </a:lnTo>
                <a:lnTo>
                  <a:pt x="199391" y="99442"/>
                </a:lnTo>
                <a:lnTo>
                  <a:pt x="199391" y="35280"/>
                </a:lnTo>
                <a:lnTo>
                  <a:pt x="212938" y="35280"/>
                </a:lnTo>
                <a:lnTo>
                  <a:pt x="212938" y="110309"/>
                </a:lnTo>
                <a:lnTo>
                  <a:pt x="199391" y="110309"/>
                </a:lnTo>
                <a:lnTo>
                  <a:pt x="197315" y="112691"/>
                </a:lnTo>
                <a:close/>
              </a:path>
              <a:path w="572769" h="158114">
                <a:moveTo>
                  <a:pt x="212938" y="122665"/>
                </a:moveTo>
                <a:lnTo>
                  <a:pt x="199391" y="122665"/>
                </a:lnTo>
                <a:lnTo>
                  <a:pt x="199391" y="110309"/>
                </a:lnTo>
                <a:lnTo>
                  <a:pt x="212938" y="110309"/>
                </a:lnTo>
                <a:lnTo>
                  <a:pt x="212938" y="122665"/>
                </a:lnTo>
                <a:close/>
              </a:path>
              <a:path w="572769" h="158114">
                <a:moveTo>
                  <a:pt x="247509" y="22776"/>
                </a:moveTo>
                <a:lnTo>
                  <a:pt x="242546" y="22776"/>
                </a:lnTo>
                <a:lnTo>
                  <a:pt x="240413" y="21933"/>
                </a:lnTo>
                <a:lnTo>
                  <a:pt x="238528" y="20245"/>
                </a:lnTo>
                <a:lnTo>
                  <a:pt x="236741" y="18459"/>
                </a:lnTo>
                <a:lnTo>
                  <a:pt x="235847" y="16275"/>
                </a:lnTo>
                <a:lnTo>
                  <a:pt x="235847" y="11114"/>
                </a:lnTo>
                <a:lnTo>
                  <a:pt x="236741" y="8931"/>
                </a:lnTo>
                <a:lnTo>
                  <a:pt x="238528" y="7145"/>
                </a:lnTo>
                <a:lnTo>
                  <a:pt x="240413" y="5359"/>
                </a:lnTo>
                <a:lnTo>
                  <a:pt x="242546" y="4465"/>
                </a:lnTo>
                <a:lnTo>
                  <a:pt x="247509" y="4465"/>
                </a:lnTo>
                <a:lnTo>
                  <a:pt x="249692" y="5359"/>
                </a:lnTo>
                <a:lnTo>
                  <a:pt x="253264" y="8931"/>
                </a:lnTo>
                <a:lnTo>
                  <a:pt x="254158" y="11114"/>
                </a:lnTo>
                <a:lnTo>
                  <a:pt x="254158" y="16275"/>
                </a:lnTo>
                <a:lnTo>
                  <a:pt x="253264" y="18459"/>
                </a:lnTo>
                <a:lnTo>
                  <a:pt x="251478" y="20245"/>
                </a:lnTo>
                <a:lnTo>
                  <a:pt x="249692" y="21933"/>
                </a:lnTo>
                <a:lnTo>
                  <a:pt x="247509" y="22776"/>
                </a:lnTo>
                <a:close/>
              </a:path>
              <a:path w="572769" h="158114">
                <a:moveTo>
                  <a:pt x="251776" y="122665"/>
                </a:moveTo>
                <a:lnTo>
                  <a:pt x="238229" y="122665"/>
                </a:lnTo>
                <a:lnTo>
                  <a:pt x="238229" y="35280"/>
                </a:lnTo>
                <a:lnTo>
                  <a:pt x="251776" y="35280"/>
                </a:lnTo>
                <a:lnTo>
                  <a:pt x="251776" y="122665"/>
                </a:lnTo>
                <a:close/>
              </a:path>
              <a:path w="572769" h="158114">
                <a:moveTo>
                  <a:pt x="316779" y="124898"/>
                </a:moveTo>
                <a:lnTo>
                  <a:pt x="280027" y="104829"/>
                </a:lnTo>
                <a:lnTo>
                  <a:pt x="273161" y="78898"/>
                </a:lnTo>
                <a:lnTo>
                  <a:pt x="273924" y="69426"/>
                </a:lnTo>
                <a:lnTo>
                  <a:pt x="299324" y="36322"/>
                </a:lnTo>
                <a:lnTo>
                  <a:pt x="316779" y="33047"/>
                </a:lnTo>
                <a:lnTo>
                  <a:pt x="326371" y="33996"/>
                </a:lnTo>
                <a:lnTo>
                  <a:pt x="334903" y="36844"/>
                </a:lnTo>
                <a:lnTo>
                  <a:pt x="342374" y="41589"/>
                </a:lnTo>
                <a:lnTo>
                  <a:pt x="345911" y="45255"/>
                </a:lnTo>
                <a:lnTo>
                  <a:pt x="308591" y="45255"/>
                </a:lnTo>
                <a:lnTo>
                  <a:pt x="301297" y="48381"/>
                </a:lnTo>
                <a:lnTo>
                  <a:pt x="287303" y="78898"/>
                </a:lnTo>
                <a:lnTo>
                  <a:pt x="287824" y="86127"/>
                </a:lnTo>
                <a:lnTo>
                  <a:pt x="308492" y="112691"/>
                </a:lnTo>
                <a:lnTo>
                  <a:pt x="345797" y="112691"/>
                </a:lnTo>
                <a:lnTo>
                  <a:pt x="342374" y="116273"/>
                </a:lnTo>
                <a:lnTo>
                  <a:pt x="334903" y="121065"/>
                </a:lnTo>
                <a:lnTo>
                  <a:pt x="326371" y="123940"/>
                </a:lnTo>
                <a:lnTo>
                  <a:pt x="316779" y="124898"/>
                </a:lnTo>
                <a:close/>
              </a:path>
              <a:path w="572769" h="158114">
                <a:moveTo>
                  <a:pt x="339852" y="56568"/>
                </a:moveTo>
                <a:lnTo>
                  <a:pt x="334295" y="49026"/>
                </a:lnTo>
                <a:lnTo>
                  <a:pt x="326851" y="45255"/>
                </a:lnTo>
                <a:lnTo>
                  <a:pt x="345911" y="45255"/>
                </a:lnTo>
                <a:lnTo>
                  <a:pt x="348784" y="48232"/>
                </a:lnTo>
                <a:lnTo>
                  <a:pt x="339852" y="56568"/>
                </a:lnTo>
                <a:close/>
              </a:path>
              <a:path w="572769" h="158114">
                <a:moveTo>
                  <a:pt x="345797" y="112691"/>
                </a:moveTo>
                <a:lnTo>
                  <a:pt x="326653" y="112691"/>
                </a:lnTo>
                <a:lnTo>
                  <a:pt x="334097" y="108920"/>
                </a:lnTo>
                <a:lnTo>
                  <a:pt x="339852" y="101377"/>
                </a:lnTo>
                <a:lnTo>
                  <a:pt x="348784" y="109565"/>
                </a:lnTo>
                <a:lnTo>
                  <a:pt x="345797" y="112691"/>
                </a:lnTo>
                <a:close/>
              </a:path>
              <a:path w="572769" h="158114">
                <a:moveTo>
                  <a:pt x="379753" y="122665"/>
                </a:moveTo>
                <a:lnTo>
                  <a:pt x="366206" y="122665"/>
                </a:lnTo>
                <a:lnTo>
                  <a:pt x="366206" y="1935"/>
                </a:lnTo>
                <a:lnTo>
                  <a:pt x="379753" y="1935"/>
                </a:lnTo>
                <a:lnTo>
                  <a:pt x="379753" y="81726"/>
                </a:lnTo>
                <a:lnTo>
                  <a:pt x="409883" y="81726"/>
                </a:lnTo>
                <a:lnTo>
                  <a:pt x="411215" y="83364"/>
                </a:lnTo>
                <a:lnTo>
                  <a:pt x="394342" y="83364"/>
                </a:lnTo>
                <a:lnTo>
                  <a:pt x="379753" y="97655"/>
                </a:lnTo>
                <a:lnTo>
                  <a:pt x="379753" y="122665"/>
                </a:lnTo>
                <a:close/>
              </a:path>
              <a:path w="572769" h="158114">
                <a:moveTo>
                  <a:pt x="409883" y="81726"/>
                </a:moveTo>
                <a:lnTo>
                  <a:pt x="379753" y="81726"/>
                </a:lnTo>
                <a:lnTo>
                  <a:pt x="425752" y="35280"/>
                </a:lnTo>
                <a:lnTo>
                  <a:pt x="443021" y="35280"/>
                </a:lnTo>
                <a:lnTo>
                  <a:pt x="404316" y="74879"/>
                </a:lnTo>
                <a:lnTo>
                  <a:pt x="409883" y="81726"/>
                </a:lnTo>
                <a:close/>
              </a:path>
              <a:path w="572769" h="158114">
                <a:moveTo>
                  <a:pt x="443170" y="122665"/>
                </a:moveTo>
                <a:lnTo>
                  <a:pt x="425752" y="122665"/>
                </a:lnTo>
                <a:lnTo>
                  <a:pt x="394342" y="83364"/>
                </a:lnTo>
                <a:lnTo>
                  <a:pt x="411215" y="83364"/>
                </a:lnTo>
                <a:lnTo>
                  <a:pt x="443170" y="122665"/>
                </a:lnTo>
                <a:close/>
              </a:path>
              <a:path w="572769" h="158114">
                <a:moveTo>
                  <a:pt x="471114" y="122665"/>
                </a:moveTo>
                <a:lnTo>
                  <a:pt x="457567" y="122665"/>
                </a:lnTo>
                <a:lnTo>
                  <a:pt x="457567" y="1935"/>
                </a:lnTo>
                <a:lnTo>
                  <a:pt x="471114" y="1935"/>
                </a:lnTo>
                <a:lnTo>
                  <a:pt x="471114" y="122665"/>
                </a:lnTo>
                <a:close/>
              </a:path>
              <a:path w="572769" h="158114">
                <a:moveTo>
                  <a:pt x="525158" y="146036"/>
                </a:moveTo>
                <a:lnTo>
                  <a:pt x="505301" y="146036"/>
                </a:lnTo>
                <a:lnTo>
                  <a:pt x="507832" y="145391"/>
                </a:lnTo>
                <a:lnTo>
                  <a:pt x="512000" y="142811"/>
                </a:lnTo>
                <a:lnTo>
                  <a:pt x="513786" y="140380"/>
                </a:lnTo>
                <a:lnTo>
                  <a:pt x="515276" y="136807"/>
                </a:lnTo>
                <a:lnTo>
                  <a:pt x="521081" y="123558"/>
                </a:lnTo>
                <a:lnTo>
                  <a:pt x="484609" y="35280"/>
                </a:lnTo>
                <a:lnTo>
                  <a:pt x="499198" y="35280"/>
                </a:lnTo>
                <a:lnTo>
                  <a:pt x="528376" y="106885"/>
                </a:lnTo>
                <a:lnTo>
                  <a:pt x="542324" y="106885"/>
                </a:lnTo>
                <a:lnTo>
                  <a:pt x="528376" y="140380"/>
                </a:lnTo>
                <a:lnTo>
                  <a:pt x="525158" y="146036"/>
                </a:lnTo>
                <a:close/>
              </a:path>
              <a:path w="572769" h="158114">
                <a:moveTo>
                  <a:pt x="542324" y="106885"/>
                </a:moveTo>
                <a:lnTo>
                  <a:pt x="528376" y="106885"/>
                </a:lnTo>
                <a:lnTo>
                  <a:pt x="557255" y="35280"/>
                </a:lnTo>
                <a:lnTo>
                  <a:pt x="572142" y="35280"/>
                </a:lnTo>
                <a:lnTo>
                  <a:pt x="542324" y="106885"/>
                </a:lnTo>
                <a:close/>
              </a:path>
              <a:path w="572769" h="158114">
                <a:moveTo>
                  <a:pt x="502621" y="158094"/>
                </a:moveTo>
                <a:lnTo>
                  <a:pt x="499149" y="158094"/>
                </a:lnTo>
                <a:lnTo>
                  <a:pt x="495824" y="157698"/>
                </a:lnTo>
                <a:lnTo>
                  <a:pt x="492648" y="156903"/>
                </a:lnTo>
                <a:lnTo>
                  <a:pt x="494880" y="144548"/>
                </a:lnTo>
                <a:lnTo>
                  <a:pt x="496767" y="145540"/>
                </a:lnTo>
                <a:lnTo>
                  <a:pt x="499248" y="146036"/>
                </a:lnTo>
                <a:lnTo>
                  <a:pt x="525158" y="146036"/>
                </a:lnTo>
                <a:lnTo>
                  <a:pt x="524031" y="148018"/>
                </a:lnTo>
                <a:lnTo>
                  <a:pt x="518290" y="153517"/>
                </a:lnTo>
                <a:lnTo>
                  <a:pt x="511153" y="156876"/>
                </a:lnTo>
                <a:lnTo>
                  <a:pt x="502621" y="158094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1385" y="3916140"/>
            <a:ext cx="1966021" cy="158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45700"/>
            <a:ext cx="9144000" cy="98425"/>
          </a:xfrm>
          <a:custGeom>
            <a:avLst/>
            <a:gdLst/>
            <a:ahLst/>
            <a:cxnLst/>
            <a:rect l="l" t="t" r="r" b="b"/>
            <a:pathLst>
              <a:path w="9144000" h="98425">
                <a:moveTo>
                  <a:pt x="0" y="0"/>
                </a:moveTo>
                <a:lnTo>
                  <a:pt x="9143999" y="0"/>
                </a:lnTo>
                <a:lnTo>
                  <a:pt x="9143999" y="97799"/>
                </a:lnTo>
                <a:lnTo>
                  <a:pt x="0" y="97799"/>
                </a:lnTo>
                <a:lnTo>
                  <a:pt x="0" y="0"/>
                </a:lnTo>
                <a:close/>
              </a:path>
            </a:pathLst>
          </a:custGeom>
          <a:solidFill>
            <a:srgbClr val="63D1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958" y="633554"/>
            <a:ext cx="3153372" cy="30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93325" y="251100"/>
            <a:ext cx="1638299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2666" y="2392971"/>
            <a:ext cx="2848400" cy="2492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000" y="1420725"/>
            <a:ext cx="4087800" cy="272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65" y="633714"/>
            <a:ext cx="4813587" cy="30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704" y="1303203"/>
            <a:ext cx="7816146" cy="19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2704" y="1619840"/>
            <a:ext cx="7517714" cy="1973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432" y="1934245"/>
            <a:ext cx="1968213" cy="197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04" y="2248649"/>
            <a:ext cx="5697170" cy="197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704" y="2560820"/>
            <a:ext cx="4365431" cy="199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37" y="633714"/>
            <a:ext cx="6295048" cy="303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8115" y="1303203"/>
            <a:ext cx="2169878" cy="196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115" y="1617607"/>
            <a:ext cx="5676791" cy="199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115" y="1932011"/>
            <a:ext cx="4310793" cy="199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8115" y="2246416"/>
            <a:ext cx="4642575" cy="199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704" y="2560820"/>
            <a:ext cx="3854669" cy="199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437" y="633714"/>
            <a:ext cx="4719557" cy="30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704" y="1303203"/>
            <a:ext cx="5307783" cy="19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7196" y="1932011"/>
            <a:ext cx="6309080" cy="199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924" y="1617607"/>
            <a:ext cx="2445224" cy="199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04" y="2246416"/>
            <a:ext cx="7489165" cy="199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65" y="633714"/>
            <a:ext cx="4169736" cy="303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7196" y="1303054"/>
            <a:ext cx="7763801" cy="199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959" y="1617607"/>
            <a:ext cx="3350754" cy="19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6451" y="1931863"/>
            <a:ext cx="5029818" cy="199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924" y="2248649"/>
            <a:ext cx="6617308" cy="197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2704" y="2560820"/>
            <a:ext cx="3754041" cy="199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6451" y="2875076"/>
            <a:ext cx="2883856" cy="1970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2704" y="3191862"/>
            <a:ext cx="1250315" cy="197485"/>
          </a:xfrm>
          <a:custGeom>
            <a:avLst/>
            <a:gdLst/>
            <a:ahLst/>
            <a:cxnLst/>
            <a:rect l="l" t="t" r="r" b="b"/>
            <a:pathLst>
              <a:path w="1250314" h="197485">
                <a:moveTo>
                  <a:pt x="18905" y="152587"/>
                </a:moveTo>
                <a:lnTo>
                  <a:pt x="0" y="152587"/>
                </a:lnTo>
                <a:lnTo>
                  <a:pt x="0" y="0"/>
                </a:lnTo>
                <a:lnTo>
                  <a:pt x="19352" y="0"/>
                </a:lnTo>
                <a:lnTo>
                  <a:pt x="42160" y="30964"/>
                </a:lnTo>
                <a:lnTo>
                  <a:pt x="18905" y="30964"/>
                </a:lnTo>
                <a:lnTo>
                  <a:pt x="18905" y="152587"/>
                </a:lnTo>
                <a:close/>
              </a:path>
              <a:path w="1250314" h="197485">
                <a:moveTo>
                  <a:pt x="126238" y="119241"/>
                </a:moveTo>
                <a:lnTo>
                  <a:pt x="107183" y="119241"/>
                </a:lnTo>
                <a:lnTo>
                  <a:pt x="107183" y="0"/>
                </a:lnTo>
                <a:lnTo>
                  <a:pt x="126238" y="0"/>
                </a:lnTo>
                <a:lnTo>
                  <a:pt x="126238" y="119241"/>
                </a:lnTo>
                <a:close/>
              </a:path>
              <a:path w="1250314" h="197485">
                <a:moveTo>
                  <a:pt x="126238" y="152587"/>
                </a:moveTo>
                <a:lnTo>
                  <a:pt x="107927" y="152587"/>
                </a:lnTo>
                <a:lnTo>
                  <a:pt x="18905" y="30964"/>
                </a:lnTo>
                <a:lnTo>
                  <a:pt x="42160" y="30964"/>
                </a:lnTo>
                <a:lnTo>
                  <a:pt x="107183" y="119241"/>
                </a:lnTo>
                <a:lnTo>
                  <a:pt x="126238" y="119241"/>
                </a:lnTo>
                <a:lnTo>
                  <a:pt x="126238" y="152587"/>
                </a:lnTo>
                <a:close/>
              </a:path>
              <a:path w="1250314" h="197485">
                <a:moveTo>
                  <a:pt x="209377" y="155266"/>
                </a:moveTo>
                <a:lnTo>
                  <a:pt x="170076" y="139040"/>
                </a:lnTo>
                <a:lnTo>
                  <a:pt x="154743" y="97209"/>
                </a:lnTo>
                <a:lnTo>
                  <a:pt x="155701" y="85001"/>
                </a:lnTo>
                <a:lnTo>
                  <a:pt x="178282" y="48492"/>
                </a:lnTo>
                <a:lnTo>
                  <a:pt x="209377" y="39449"/>
                </a:lnTo>
                <a:lnTo>
                  <a:pt x="220877" y="40453"/>
                </a:lnTo>
                <a:lnTo>
                  <a:pt x="231260" y="43468"/>
                </a:lnTo>
                <a:lnTo>
                  <a:pt x="240527" y="48492"/>
                </a:lnTo>
                <a:lnTo>
                  <a:pt x="247815" y="54782"/>
                </a:lnTo>
                <a:lnTo>
                  <a:pt x="209377" y="54782"/>
                </a:lnTo>
                <a:lnTo>
                  <a:pt x="201728" y="55536"/>
                </a:lnTo>
                <a:lnTo>
                  <a:pt x="173258" y="88267"/>
                </a:lnTo>
                <a:lnTo>
                  <a:pt x="172607" y="97209"/>
                </a:lnTo>
                <a:lnTo>
                  <a:pt x="173249" y="106289"/>
                </a:lnTo>
                <a:lnTo>
                  <a:pt x="201636" y="139337"/>
                </a:lnTo>
                <a:lnTo>
                  <a:pt x="209377" y="140082"/>
                </a:lnTo>
                <a:lnTo>
                  <a:pt x="247481" y="140082"/>
                </a:lnTo>
                <a:lnTo>
                  <a:pt x="240527" y="146138"/>
                </a:lnTo>
                <a:lnTo>
                  <a:pt x="231260" y="151209"/>
                </a:lnTo>
                <a:lnTo>
                  <a:pt x="220877" y="154252"/>
                </a:lnTo>
                <a:lnTo>
                  <a:pt x="209377" y="155266"/>
                </a:lnTo>
                <a:close/>
              </a:path>
              <a:path w="1250314" h="197485">
                <a:moveTo>
                  <a:pt x="247481" y="140082"/>
                </a:moveTo>
                <a:lnTo>
                  <a:pt x="209377" y="140082"/>
                </a:lnTo>
                <a:lnTo>
                  <a:pt x="217053" y="139328"/>
                </a:lnTo>
                <a:lnTo>
                  <a:pt x="224003" y="137067"/>
                </a:lnTo>
                <a:lnTo>
                  <a:pt x="245998" y="97209"/>
                </a:lnTo>
                <a:lnTo>
                  <a:pt x="245356" y="88388"/>
                </a:lnTo>
                <a:lnTo>
                  <a:pt x="217053" y="55536"/>
                </a:lnTo>
                <a:lnTo>
                  <a:pt x="209377" y="54782"/>
                </a:lnTo>
                <a:lnTo>
                  <a:pt x="247815" y="54782"/>
                </a:lnTo>
                <a:lnTo>
                  <a:pt x="264010" y="97209"/>
                </a:lnTo>
                <a:lnTo>
                  <a:pt x="263052" y="109369"/>
                </a:lnTo>
                <a:lnTo>
                  <a:pt x="260177" y="120394"/>
                </a:lnTo>
                <a:lnTo>
                  <a:pt x="255385" y="130284"/>
                </a:lnTo>
                <a:lnTo>
                  <a:pt x="248677" y="139040"/>
                </a:lnTo>
                <a:lnTo>
                  <a:pt x="247481" y="140082"/>
                </a:lnTo>
                <a:close/>
              </a:path>
              <a:path w="1250314" h="197485">
                <a:moveTo>
                  <a:pt x="303597" y="26348"/>
                </a:moveTo>
                <a:lnTo>
                  <a:pt x="297345" y="26348"/>
                </a:lnTo>
                <a:lnTo>
                  <a:pt x="294665" y="25257"/>
                </a:lnTo>
                <a:lnTo>
                  <a:pt x="290100" y="20890"/>
                </a:lnTo>
                <a:lnTo>
                  <a:pt x="288959" y="18161"/>
                </a:lnTo>
                <a:lnTo>
                  <a:pt x="288959" y="11710"/>
                </a:lnTo>
                <a:lnTo>
                  <a:pt x="290100" y="8981"/>
                </a:lnTo>
                <a:lnTo>
                  <a:pt x="294665" y="4415"/>
                </a:lnTo>
                <a:lnTo>
                  <a:pt x="297345" y="3274"/>
                </a:lnTo>
                <a:lnTo>
                  <a:pt x="303597" y="3274"/>
                </a:lnTo>
                <a:lnTo>
                  <a:pt x="306326" y="4415"/>
                </a:lnTo>
                <a:lnTo>
                  <a:pt x="310892" y="8981"/>
                </a:lnTo>
                <a:lnTo>
                  <a:pt x="312033" y="11710"/>
                </a:lnTo>
                <a:lnTo>
                  <a:pt x="312033" y="18161"/>
                </a:lnTo>
                <a:lnTo>
                  <a:pt x="310892" y="20890"/>
                </a:lnTo>
                <a:lnTo>
                  <a:pt x="306326" y="25257"/>
                </a:lnTo>
                <a:lnTo>
                  <a:pt x="303597" y="26348"/>
                </a:lnTo>
                <a:close/>
              </a:path>
              <a:path w="1250314" h="197485">
                <a:moveTo>
                  <a:pt x="309056" y="152587"/>
                </a:moveTo>
                <a:lnTo>
                  <a:pt x="291936" y="152587"/>
                </a:lnTo>
                <a:lnTo>
                  <a:pt x="291936" y="42128"/>
                </a:lnTo>
                <a:lnTo>
                  <a:pt x="309056" y="42128"/>
                </a:lnTo>
                <a:lnTo>
                  <a:pt x="309056" y="152587"/>
                </a:lnTo>
                <a:close/>
              </a:path>
              <a:path w="1250314" h="197485">
                <a:moveTo>
                  <a:pt x="415117" y="141421"/>
                </a:moveTo>
                <a:lnTo>
                  <a:pt x="387647" y="141421"/>
                </a:lnTo>
                <a:lnTo>
                  <a:pt x="394098" y="139635"/>
                </a:lnTo>
                <a:lnTo>
                  <a:pt x="398464" y="136062"/>
                </a:lnTo>
                <a:lnTo>
                  <a:pt x="402930" y="132489"/>
                </a:lnTo>
                <a:lnTo>
                  <a:pt x="405163" y="127924"/>
                </a:lnTo>
                <a:lnTo>
                  <a:pt x="405163" y="117504"/>
                </a:lnTo>
                <a:lnTo>
                  <a:pt x="363229" y="100158"/>
                </a:lnTo>
                <a:lnTo>
                  <a:pt x="356372" y="97692"/>
                </a:lnTo>
                <a:lnTo>
                  <a:pt x="350501" y="94724"/>
                </a:lnTo>
                <a:lnTo>
                  <a:pt x="345617" y="91254"/>
                </a:lnTo>
                <a:lnTo>
                  <a:pt x="339761" y="86292"/>
                </a:lnTo>
                <a:lnTo>
                  <a:pt x="336834" y="79592"/>
                </a:lnTo>
                <a:lnTo>
                  <a:pt x="336882" y="61728"/>
                </a:lnTo>
                <a:lnTo>
                  <a:pt x="369017" y="40007"/>
                </a:lnTo>
                <a:lnTo>
                  <a:pt x="377921" y="39449"/>
                </a:lnTo>
                <a:lnTo>
                  <a:pt x="389858" y="40444"/>
                </a:lnTo>
                <a:lnTo>
                  <a:pt x="400660" y="43431"/>
                </a:lnTo>
                <a:lnTo>
                  <a:pt x="410327" y="48409"/>
                </a:lnTo>
                <a:lnTo>
                  <a:pt x="416306" y="53293"/>
                </a:lnTo>
                <a:lnTo>
                  <a:pt x="370279" y="53293"/>
                </a:lnTo>
                <a:lnTo>
                  <a:pt x="364275" y="54980"/>
                </a:lnTo>
                <a:lnTo>
                  <a:pt x="359908" y="58355"/>
                </a:lnTo>
                <a:lnTo>
                  <a:pt x="355640" y="61728"/>
                </a:lnTo>
                <a:lnTo>
                  <a:pt x="353507" y="65847"/>
                </a:lnTo>
                <a:lnTo>
                  <a:pt x="353507" y="75176"/>
                </a:lnTo>
                <a:lnTo>
                  <a:pt x="387746" y="89319"/>
                </a:lnTo>
                <a:lnTo>
                  <a:pt x="395580" y="91505"/>
                </a:lnTo>
                <a:lnTo>
                  <a:pt x="421836" y="113286"/>
                </a:lnTo>
                <a:lnTo>
                  <a:pt x="421836" y="121920"/>
                </a:lnTo>
                <a:lnTo>
                  <a:pt x="421091" y="129196"/>
                </a:lnTo>
                <a:lnTo>
                  <a:pt x="418859" y="135690"/>
                </a:lnTo>
                <a:lnTo>
                  <a:pt x="415117" y="141421"/>
                </a:lnTo>
                <a:close/>
              </a:path>
              <a:path w="1250314" h="197485">
                <a:moveTo>
                  <a:pt x="410820" y="67287"/>
                </a:moveTo>
                <a:lnTo>
                  <a:pt x="407545" y="63317"/>
                </a:lnTo>
                <a:lnTo>
                  <a:pt x="403030" y="59992"/>
                </a:lnTo>
                <a:lnTo>
                  <a:pt x="391517" y="54632"/>
                </a:lnTo>
                <a:lnTo>
                  <a:pt x="385066" y="53293"/>
                </a:lnTo>
                <a:lnTo>
                  <a:pt x="416306" y="53293"/>
                </a:lnTo>
                <a:lnTo>
                  <a:pt x="418858" y="55378"/>
                </a:lnTo>
                <a:lnTo>
                  <a:pt x="410820" y="67287"/>
                </a:lnTo>
                <a:close/>
              </a:path>
              <a:path w="1250314" h="197485">
                <a:moveTo>
                  <a:pt x="378367" y="155266"/>
                </a:moveTo>
                <a:lnTo>
                  <a:pt x="365034" y="154186"/>
                </a:lnTo>
                <a:lnTo>
                  <a:pt x="353172" y="150949"/>
                </a:lnTo>
                <a:lnTo>
                  <a:pt x="342779" y="145552"/>
                </a:lnTo>
                <a:lnTo>
                  <a:pt x="333856" y="137997"/>
                </a:lnTo>
                <a:lnTo>
                  <a:pt x="342788" y="125642"/>
                </a:lnTo>
                <a:lnTo>
                  <a:pt x="346361" y="129909"/>
                </a:lnTo>
                <a:lnTo>
                  <a:pt x="351373" y="133631"/>
                </a:lnTo>
                <a:lnTo>
                  <a:pt x="357824" y="136806"/>
                </a:lnTo>
                <a:lnTo>
                  <a:pt x="364374" y="139884"/>
                </a:lnTo>
                <a:lnTo>
                  <a:pt x="371470" y="141421"/>
                </a:lnTo>
                <a:lnTo>
                  <a:pt x="415117" y="141421"/>
                </a:lnTo>
                <a:lnTo>
                  <a:pt x="409926" y="146334"/>
                </a:lnTo>
                <a:lnTo>
                  <a:pt x="403488" y="150241"/>
                </a:lnTo>
                <a:lnTo>
                  <a:pt x="396082" y="153033"/>
                </a:lnTo>
                <a:lnTo>
                  <a:pt x="387709" y="154707"/>
                </a:lnTo>
                <a:lnTo>
                  <a:pt x="378367" y="155266"/>
                </a:lnTo>
                <a:close/>
              </a:path>
              <a:path w="1250314" h="197485">
                <a:moveTo>
                  <a:pt x="484605" y="182061"/>
                </a:moveTo>
                <a:lnTo>
                  <a:pt x="459535" y="182061"/>
                </a:lnTo>
                <a:lnTo>
                  <a:pt x="462760" y="181268"/>
                </a:lnTo>
                <a:lnTo>
                  <a:pt x="467921" y="178092"/>
                </a:lnTo>
                <a:lnTo>
                  <a:pt x="470203" y="175016"/>
                </a:lnTo>
                <a:lnTo>
                  <a:pt x="479482" y="153777"/>
                </a:lnTo>
                <a:lnTo>
                  <a:pt x="433334" y="42128"/>
                </a:lnTo>
                <a:lnTo>
                  <a:pt x="451794" y="42128"/>
                </a:lnTo>
                <a:lnTo>
                  <a:pt x="488564" y="132638"/>
                </a:lnTo>
                <a:lnTo>
                  <a:pt x="506238" y="132638"/>
                </a:lnTo>
                <a:lnTo>
                  <a:pt x="488564" y="175065"/>
                </a:lnTo>
                <a:lnTo>
                  <a:pt x="484605" y="182061"/>
                </a:lnTo>
                <a:close/>
              </a:path>
              <a:path w="1250314" h="197485">
                <a:moveTo>
                  <a:pt x="506238" y="132638"/>
                </a:moveTo>
                <a:lnTo>
                  <a:pt x="488564" y="132638"/>
                </a:lnTo>
                <a:lnTo>
                  <a:pt x="525184" y="42128"/>
                </a:lnTo>
                <a:lnTo>
                  <a:pt x="543942" y="42128"/>
                </a:lnTo>
                <a:lnTo>
                  <a:pt x="506238" y="132638"/>
                </a:lnTo>
                <a:close/>
              </a:path>
              <a:path w="1250314" h="197485">
                <a:moveTo>
                  <a:pt x="456110" y="197395"/>
                </a:moveTo>
                <a:lnTo>
                  <a:pt x="451744" y="197395"/>
                </a:lnTo>
                <a:lnTo>
                  <a:pt x="447576" y="196849"/>
                </a:lnTo>
                <a:lnTo>
                  <a:pt x="443606" y="195757"/>
                </a:lnTo>
                <a:lnTo>
                  <a:pt x="446286" y="180275"/>
                </a:lnTo>
                <a:lnTo>
                  <a:pt x="448767" y="181466"/>
                </a:lnTo>
                <a:lnTo>
                  <a:pt x="451893" y="182061"/>
                </a:lnTo>
                <a:lnTo>
                  <a:pt x="484605" y="182061"/>
                </a:lnTo>
                <a:lnTo>
                  <a:pt x="483130" y="184667"/>
                </a:lnTo>
                <a:lnTo>
                  <a:pt x="475910" y="191589"/>
                </a:lnTo>
                <a:lnTo>
                  <a:pt x="466903" y="195832"/>
                </a:lnTo>
                <a:lnTo>
                  <a:pt x="456110" y="197395"/>
                </a:lnTo>
                <a:close/>
              </a:path>
              <a:path w="1250314" h="197485">
                <a:moveTo>
                  <a:pt x="668977" y="155266"/>
                </a:moveTo>
                <a:lnTo>
                  <a:pt x="629677" y="139040"/>
                </a:lnTo>
                <a:lnTo>
                  <a:pt x="614343" y="97209"/>
                </a:lnTo>
                <a:lnTo>
                  <a:pt x="615302" y="85001"/>
                </a:lnTo>
                <a:lnTo>
                  <a:pt x="637883" y="48492"/>
                </a:lnTo>
                <a:lnTo>
                  <a:pt x="668977" y="39449"/>
                </a:lnTo>
                <a:lnTo>
                  <a:pt x="680477" y="40453"/>
                </a:lnTo>
                <a:lnTo>
                  <a:pt x="690861" y="43468"/>
                </a:lnTo>
                <a:lnTo>
                  <a:pt x="700128" y="48492"/>
                </a:lnTo>
                <a:lnTo>
                  <a:pt x="707416" y="54782"/>
                </a:lnTo>
                <a:lnTo>
                  <a:pt x="668977" y="54782"/>
                </a:lnTo>
                <a:lnTo>
                  <a:pt x="661328" y="55536"/>
                </a:lnTo>
                <a:lnTo>
                  <a:pt x="632859" y="88267"/>
                </a:lnTo>
                <a:lnTo>
                  <a:pt x="632207" y="97209"/>
                </a:lnTo>
                <a:lnTo>
                  <a:pt x="632849" y="106289"/>
                </a:lnTo>
                <a:lnTo>
                  <a:pt x="661236" y="139337"/>
                </a:lnTo>
                <a:lnTo>
                  <a:pt x="668977" y="140082"/>
                </a:lnTo>
                <a:lnTo>
                  <a:pt x="707081" y="140082"/>
                </a:lnTo>
                <a:lnTo>
                  <a:pt x="700128" y="146138"/>
                </a:lnTo>
                <a:lnTo>
                  <a:pt x="690861" y="151209"/>
                </a:lnTo>
                <a:lnTo>
                  <a:pt x="680477" y="154252"/>
                </a:lnTo>
                <a:lnTo>
                  <a:pt x="668977" y="155266"/>
                </a:lnTo>
                <a:close/>
              </a:path>
              <a:path w="1250314" h="197485">
                <a:moveTo>
                  <a:pt x="707081" y="140082"/>
                </a:moveTo>
                <a:lnTo>
                  <a:pt x="668977" y="140082"/>
                </a:lnTo>
                <a:lnTo>
                  <a:pt x="676653" y="139328"/>
                </a:lnTo>
                <a:lnTo>
                  <a:pt x="683603" y="137067"/>
                </a:lnTo>
                <a:lnTo>
                  <a:pt x="705598" y="97209"/>
                </a:lnTo>
                <a:lnTo>
                  <a:pt x="704956" y="88388"/>
                </a:lnTo>
                <a:lnTo>
                  <a:pt x="676653" y="55536"/>
                </a:lnTo>
                <a:lnTo>
                  <a:pt x="668977" y="54782"/>
                </a:lnTo>
                <a:lnTo>
                  <a:pt x="707416" y="54782"/>
                </a:lnTo>
                <a:lnTo>
                  <a:pt x="723611" y="97209"/>
                </a:lnTo>
                <a:lnTo>
                  <a:pt x="722653" y="109369"/>
                </a:lnTo>
                <a:lnTo>
                  <a:pt x="719778" y="120394"/>
                </a:lnTo>
                <a:lnTo>
                  <a:pt x="714986" y="130284"/>
                </a:lnTo>
                <a:lnTo>
                  <a:pt x="708278" y="139040"/>
                </a:lnTo>
                <a:lnTo>
                  <a:pt x="707081" y="140082"/>
                </a:lnTo>
                <a:close/>
              </a:path>
              <a:path w="1250314" h="197485">
                <a:moveTo>
                  <a:pt x="795055" y="155266"/>
                </a:moveTo>
                <a:lnTo>
                  <a:pt x="786818" y="155266"/>
                </a:lnTo>
                <a:lnTo>
                  <a:pt x="771382" y="153070"/>
                </a:lnTo>
                <a:lnTo>
                  <a:pt x="760357" y="146483"/>
                </a:lnTo>
                <a:lnTo>
                  <a:pt x="753742" y="135504"/>
                </a:lnTo>
                <a:lnTo>
                  <a:pt x="751537" y="120133"/>
                </a:lnTo>
                <a:lnTo>
                  <a:pt x="751537" y="42128"/>
                </a:lnTo>
                <a:lnTo>
                  <a:pt x="768656" y="42128"/>
                </a:lnTo>
                <a:lnTo>
                  <a:pt x="768656" y="123558"/>
                </a:lnTo>
                <a:lnTo>
                  <a:pt x="770641" y="129909"/>
                </a:lnTo>
                <a:lnTo>
                  <a:pt x="778581" y="138047"/>
                </a:lnTo>
                <a:lnTo>
                  <a:pt x="784833" y="140082"/>
                </a:lnTo>
                <a:lnTo>
                  <a:pt x="823506" y="140082"/>
                </a:lnTo>
                <a:lnTo>
                  <a:pt x="821851" y="141967"/>
                </a:lnTo>
                <a:lnTo>
                  <a:pt x="816293" y="146235"/>
                </a:lnTo>
                <a:lnTo>
                  <a:pt x="809446" y="149906"/>
                </a:lnTo>
                <a:lnTo>
                  <a:pt x="802597" y="153479"/>
                </a:lnTo>
                <a:lnTo>
                  <a:pt x="795055" y="155266"/>
                </a:lnTo>
                <a:close/>
              </a:path>
              <a:path w="1250314" h="197485">
                <a:moveTo>
                  <a:pt x="823506" y="140082"/>
                </a:moveTo>
                <a:lnTo>
                  <a:pt x="800116" y="140082"/>
                </a:lnTo>
                <a:lnTo>
                  <a:pt x="806468" y="138395"/>
                </a:lnTo>
                <a:lnTo>
                  <a:pt x="818377" y="131646"/>
                </a:lnTo>
                <a:lnTo>
                  <a:pt x="822943" y="127726"/>
                </a:lnTo>
                <a:lnTo>
                  <a:pt x="826119" y="123260"/>
                </a:lnTo>
                <a:lnTo>
                  <a:pt x="826119" y="42128"/>
                </a:lnTo>
                <a:lnTo>
                  <a:pt x="843238" y="42128"/>
                </a:lnTo>
                <a:lnTo>
                  <a:pt x="843238" y="137105"/>
                </a:lnTo>
                <a:lnTo>
                  <a:pt x="826119" y="137105"/>
                </a:lnTo>
                <a:lnTo>
                  <a:pt x="823506" y="140082"/>
                </a:lnTo>
                <a:close/>
              </a:path>
              <a:path w="1250314" h="197485">
                <a:moveTo>
                  <a:pt x="843238" y="152587"/>
                </a:moveTo>
                <a:lnTo>
                  <a:pt x="826119" y="152587"/>
                </a:lnTo>
                <a:lnTo>
                  <a:pt x="826119" y="137105"/>
                </a:lnTo>
                <a:lnTo>
                  <a:pt x="843238" y="137105"/>
                </a:lnTo>
                <a:lnTo>
                  <a:pt x="843238" y="152587"/>
                </a:lnTo>
                <a:close/>
              </a:path>
              <a:path w="1250314" h="197485">
                <a:moveTo>
                  <a:pt x="898070" y="42128"/>
                </a:moveTo>
                <a:lnTo>
                  <a:pt x="880951" y="42128"/>
                </a:lnTo>
                <a:lnTo>
                  <a:pt x="880951" y="11909"/>
                </a:lnTo>
                <a:lnTo>
                  <a:pt x="898070" y="11909"/>
                </a:lnTo>
                <a:lnTo>
                  <a:pt x="898070" y="42128"/>
                </a:lnTo>
                <a:close/>
              </a:path>
              <a:path w="1250314" h="197485">
                <a:moveTo>
                  <a:pt x="920549" y="57164"/>
                </a:moveTo>
                <a:lnTo>
                  <a:pt x="862640" y="57164"/>
                </a:lnTo>
                <a:lnTo>
                  <a:pt x="862640" y="42128"/>
                </a:lnTo>
                <a:lnTo>
                  <a:pt x="920549" y="42128"/>
                </a:lnTo>
                <a:lnTo>
                  <a:pt x="920549" y="57164"/>
                </a:lnTo>
                <a:close/>
              </a:path>
              <a:path w="1250314" h="197485">
                <a:moveTo>
                  <a:pt x="914445" y="155266"/>
                </a:moveTo>
                <a:lnTo>
                  <a:pt x="905513" y="155266"/>
                </a:lnTo>
                <a:lnTo>
                  <a:pt x="894767" y="153656"/>
                </a:lnTo>
                <a:lnTo>
                  <a:pt x="887091" y="148827"/>
                </a:lnTo>
                <a:lnTo>
                  <a:pt x="882486" y="140779"/>
                </a:lnTo>
                <a:lnTo>
                  <a:pt x="881011" y="129959"/>
                </a:lnTo>
                <a:lnTo>
                  <a:pt x="880951" y="57164"/>
                </a:lnTo>
                <a:lnTo>
                  <a:pt x="898070" y="57164"/>
                </a:lnTo>
                <a:lnTo>
                  <a:pt x="898070" y="129959"/>
                </a:lnTo>
                <a:lnTo>
                  <a:pt x="898963" y="133383"/>
                </a:lnTo>
                <a:lnTo>
                  <a:pt x="900749" y="136062"/>
                </a:lnTo>
                <a:lnTo>
                  <a:pt x="902635" y="138742"/>
                </a:lnTo>
                <a:lnTo>
                  <a:pt x="905513" y="140082"/>
                </a:lnTo>
                <a:lnTo>
                  <a:pt x="922820" y="140082"/>
                </a:lnTo>
                <a:lnTo>
                  <a:pt x="926057" y="148270"/>
                </a:lnTo>
                <a:lnTo>
                  <a:pt x="921293" y="152933"/>
                </a:lnTo>
                <a:lnTo>
                  <a:pt x="914445" y="155266"/>
                </a:lnTo>
                <a:close/>
              </a:path>
              <a:path w="1250314" h="197485">
                <a:moveTo>
                  <a:pt x="922820" y="140082"/>
                </a:moveTo>
                <a:lnTo>
                  <a:pt x="914049" y="140082"/>
                </a:lnTo>
                <a:lnTo>
                  <a:pt x="917919" y="138543"/>
                </a:lnTo>
                <a:lnTo>
                  <a:pt x="920995" y="135467"/>
                </a:lnTo>
                <a:lnTo>
                  <a:pt x="922820" y="140082"/>
                </a:lnTo>
                <a:close/>
              </a:path>
              <a:path w="1250314" h="197485">
                <a:moveTo>
                  <a:pt x="977754" y="58652"/>
                </a:moveTo>
                <a:lnTo>
                  <a:pt x="961872" y="58652"/>
                </a:lnTo>
                <a:lnTo>
                  <a:pt x="965841" y="52996"/>
                </a:lnTo>
                <a:lnTo>
                  <a:pt x="971101" y="48381"/>
                </a:lnTo>
                <a:lnTo>
                  <a:pt x="984201" y="41235"/>
                </a:lnTo>
                <a:lnTo>
                  <a:pt x="991396" y="39449"/>
                </a:lnTo>
                <a:lnTo>
                  <a:pt x="999237" y="39449"/>
                </a:lnTo>
                <a:lnTo>
                  <a:pt x="1009778" y="40426"/>
                </a:lnTo>
                <a:lnTo>
                  <a:pt x="1019222" y="43356"/>
                </a:lnTo>
                <a:lnTo>
                  <a:pt x="1027567" y="48241"/>
                </a:lnTo>
                <a:lnTo>
                  <a:pt x="1034500" y="54782"/>
                </a:lnTo>
                <a:lnTo>
                  <a:pt x="987973" y="54782"/>
                </a:lnTo>
                <a:lnTo>
                  <a:pt x="981472" y="56519"/>
                </a:lnTo>
                <a:lnTo>
                  <a:pt x="977754" y="58652"/>
                </a:lnTo>
                <a:close/>
              </a:path>
              <a:path w="1250314" h="197485">
                <a:moveTo>
                  <a:pt x="961872" y="194716"/>
                </a:moveTo>
                <a:lnTo>
                  <a:pt x="944752" y="194716"/>
                </a:lnTo>
                <a:lnTo>
                  <a:pt x="944752" y="42128"/>
                </a:lnTo>
                <a:lnTo>
                  <a:pt x="961872" y="42128"/>
                </a:lnTo>
                <a:lnTo>
                  <a:pt x="961872" y="58652"/>
                </a:lnTo>
                <a:lnTo>
                  <a:pt x="977754" y="58652"/>
                </a:lnTo>
                <a:lnTo>
                  <a:pt x="969464" y="63366"/>
                </a:lnTo>
                <a:lnTo>
                  <a:pt x="964948" y="67485"/>
                </a:lnTo>
                <a:lnTo>
                  <a:pt x="961872" y="72348"/>
                </a:lnTo>
                <a:lnTo>
                  <a:pt x="961872" y="122218"/>
                </a:lnTo>
                <a:lnTo>
                  <a:pt x="964948" y="127081"/>
                </a:lnTo>
                <a:lnTo>
                  <a:pt x="969464" y="131299"/>
                </a:lnTo>
                <a:lnTo>
                  <a:pt x="975419" y="134871"/>
                </a:lnTo>
                <a:lnTo>
                  <a:pt x="977235" y="135914"/>
                </a:lnTo>
                <a:lnTo>
                  <a:pt x="961872" y="135914"/>
                </a:lnTo>
                <a:lnTo>
                  <a:pt x="961872" y="194716"/>
                </a:lnTo>
                <a:close/>
              </a:path>
              <a:path w="1250314" h="197485">
                <a:moveTo>
                  <a:pt x="1034339" y="140082"/>
                </a:moveTo>
                <a:lnTo>
                  <a:pt x="994919" y="140082"/>
                </a:lnTo>
                <a:lnTo>
                  <a:pt x="1002493" y="139356"/>
                </a:lnTo>
                <a:lnTo>
                  <a:pt x="1009285" y="137179"/>
                </a:lnTo>
                <a:lnTo>
                  <a:pt x="1030350" y="97209"/>
                </a:lnTo>
                <a:lnTo>
                  <a:pt x="1029745" y="88202"/>
                </a:lnTo>
                <a:lnTo>
                  <a:pt x="1002614" y="55517"/>
                </a:lnTo>
                <a:lnTo>
                  <a:pt x="994919" y="54782"/>
                </a:lnTo>
                <a:lnTo>
                  <a:pt x="1034500" y="54782"/>
                </a:lnTo>
                <a:lnTo>
                  <a:pt x="1048362" y="97209"/>
                </a:lnTo>
                <a:lnTo>
                  <a:pt x="1047525" y="109788"/>
                </a:lnTo>
                <a:lnTo>
                  <a:pt x="1045013" y="121027"/>
                </a:lnTo>
                <a:lnTo>
                  <a:pt x="1040826" y="130926"/>
                </a:lnTo>
                <a:lnTo>
                  <a:pt x="1034965" y="139486"/>
                </a:lnTo>
                <a:lnTo>
                  <a:pt x="1034339" y="140082"/>
                </a:lnTo>
                <a:close/>
              </a:path>
              <a:path w="1250314" h="197485">
                <a:moveTo>
                  <a:pt x="999237" y="155266"/>
                </a:moveTo>
                <a:lnTo>
                  <a:pt x="988081" y="154056"/>
                </a:lnTo>
                <a:lnTo>
                  <a:pt x="978135" y="150428"/>
                </a:lnTo>
                <a:lnTo>
                  <a:pt x="969398" y="144380"/>
                </a:lnTo>
                <a:lnTo>
                  <a:pt x="961872" y="135914"/>
                </a:lnTo>
                <a:lnTo>
                  <a:pt x="977235" y="135914"/>
                </a:lnTo>
                <a:lnTo>
                  <a:pt x="981472" y="138345"/>
                </a:lnTo>
                <a:lnTo>
                  <a:pt x="987973" y="140082"/>
                </a:lnTo>
                <a:lnTo>
                  <a:pt x="1034339" y="140082"/>
                </a:lnTo>
                <a:lnTo>
                  <a:pt x="1027708" y="146390"/>
                </a:lnTo>
                <a:lnTo>
                  <a:pt x="1019334" y="151321"/>
                </a:lnTo>
                <a:lnTo>
                  <a:pt x="1009844" y="154280"/>
                </a:lnTo>
                <a:lnTo>
                  <a:pt x="999237" y="155266"/>
                </a:lnTo>
                <a:close/>
              </a:path>
              <a:path w="1250314" h="197485">
                <a:moveTo>
                  <a:pt x="1119062" y="155266"/>
                </a:moveTo>
                <a:lnTo>
                  <a:pt x="1110825" y="155266"/>
                </a:lnTo>
                <a:lnTo>
                  <a:pt x="1095390" y="153070"/>
                </a:lnTo>
                <a:lnTo>
                  <a:pt x="1084364" y="146483"/>
                </a:lnTo>
                <a:lnTo>
                  <a:pt x="1077749" y="135504"/>
                </a:lnTo>
                <a:lnTo>
                  <a:pt x="1075544" y="120133"/>
                </a:lnTo>
                <a:lnTo>
                  <a:pt x="1075544" y="42128"/>
                </a:lnTo>
                <a:lnTo>
                  <a:pt x="1092664" y="42128"/>
                </a:lnTo>
                <a:lnTo>
                  <a:pt x="1092664" y="123558"/>
                </a:lnTo>
                <a:lnTo>
                  <a:pt x="1094648" y="129909"/>
                </a:lnTo>
                <a:lnTo>
                  <a:pt x="1102587" y="138047"/>
                </a:lnTo>
                <a:lnTo>
                  <a:pt x="1108840" y="140082"/>
                </a:lnTo>
                <a:lnTo>
                  <a:pt x="1147513" y="140082"/>
                </a:lnTo>
                <a:lnTo>
                  <a:pt x="1145858" y="141967"/>
                </a:lnTo>
                <a:lnTo>
                  <a:pt x="1140301" y="146235"/>
                </a:lnTo>
                <a:lnTo>
                  <a:pt x="1133452" y="149906"/>
                </a:lnTo>
                <a:lnTo>
                  <a:pt x="1126605" y="153479"/>
                </a:lnTo>
                <a:lnTo>
                  <a:pt x="1119062" y="155266"/>
                </a:lnTo>
                <a:close/>
              </a:path>
              <a:path w="1250314" h="197485">
                <a:moveTo>
                  <a:pt x="1147513" y="140082"/>
                </a:moveTo>
                <a:lnTo>
                  <a:pt x="1124123" y="140082"/>
                </a:lnTo>
                <a:lnTo>
                  <a:pt x="1130475" y="138395"/>
                </a:lnTo>
                <a:lnTo>
                  <a:pt x="1142384" y="131646"/>
                </a:lnTo>
                <a:lnTo>
                  <a:pt x="1146950" y="127726"/>
                </a:lnTo>
                <a:lnTo>
                  <a:pt x="1150125" y="123260"/>
                </a:lnTo>
                <a:lnTo>
                  <a:pt x="1150125" y="42128"/>
                </a:lnTo>
                <a:lnTo>
                  <a:pt x="1167245" y="42128"/>
                </a:lnTo>
                <a:lnTo>
                  <a:pt x="1167245" y="137105"/>
                </a:lnTo>
                <a:lnTo>
                  <a:pt x="1150125" y="137105"/>
                </a:lnTo>
                <a:lnTo>
                  <a:pt x="1147513" y="140082"/>
                </a:lnTo>
                <a:close/>
              </a:path>
              <a:path w="1250314" h="197485">
                <a:moveTo>
                  <a:pt x="1167245" y="152587"/>
                </a:moveTo>
                <a:lnTo>
                  <a:pt x="1150125" y="152587"/>
                </a:lnTo>
                <a:lnTo>
                  <a:pt x="1150125" y="137105"/>
                </a:lnTo>
                <a:lnTo>
                  <a:pt x="1167245" y="137105"/>
                </a:lnTo>
                <a:lnTo>
                  <a:pt x="1167245" y="152587"/>
                </a:lnTo>
                <a:close/>
              </a:path>
              <a:path w="1250314" h="197485">
                <a:moveTo>
                  <a:pt x="1222077" y="42128"/>
                </a:moveTo>
                <a:lnTo>
                  <a:pt x="1204957" y="42128"/>
                </a:lnTo>
                <a:lnTo>
                  <a:pt x="1204957" y="11909"/>
                </a:lnTo>
                <a:lnTo>
                  <a:pt x="1222077" y="11909"/>
                </a:lnTo>
                <a:lnTo>
                  <a:pt x="1222077" y="42128"/>
                </a:lnTo>
                <a:close/>
              </a:path>
              <a:path w="1250314" h="197485">
                <a:moveTo>
                  <a:pt x="1244556" y="57164"/>
                </a:moveTo>
                <a:lnTo>
                  <a:pt x="1186647" y="57164"/>
                </a:lnTo>
                <a:lnTo>
                  <a:pt x="1186647" y="42128"/>
                </a:lnTo>
                <a:lnTo>
                  <a:pt x="1244556" y="42128"/>
                </a:lnTo>
                <a:lnTo>
                  <a:pt x="1244556" y="57164"/>
                </a:lnTo>
                <a:close/>
              </a:path>
              <a:path w="1250314" h="197485">
                <a:moveTo>
                  <a:pt x="1238452" y="155266"/>
                </a:moveTo>
                <a:lnTo>
                  <a:pt x="1229520" y="155266"/>
                </a:lnTo>
                <a:lnTo>
                  <a:pt x="1218774" y="153656"/>
                </a:lnTo>
                <a:lnTo>
                  <a:pt x="1211098" y="148827"/>
                </a:lnTo>
                <a:lnTo>
                  <a:pt x="1206493" y="140779"/>
                </a:lnTo>
                <a:lnTo>
                  <a:pt x="1205018" y="129959"/>
                </a:lnTo>
                <a:lnTo>
                  <a:pt x="1204957" y="57164"/>
                </a:lnTo>
                <a:lnTo>
                  <a:pt x="1222077" y="57164"/>
                </a:lnTo>
                <a:lnTo>
                  <a:pt x="1222077" y="129959"/>
                </a:lnTo>
                <a:lnTo>
                  <a:pt x="1222970" y="133383"/>
                </a:lnTo>
                <a:lnTo>
                  <a:pt x="1224756" y="136062"/>
                </a:lnTo>
                <a:lnTo>
                  <a:pt x="1226643" y="138742"/>
                </a:lnTo>
                <a:lnTo>
                  <a:pt x="1229520" y="140082"/>
                </a:lnTo>
                <a:lnTo>
                  <a:pt x="1246827" y="140082"/>
                </a:lnTo>
                <a:lnTo>
                  <a:pt x="1250064" y="148270"/>
                </a:lnTo>
                <a:lnTo>
                  <a:pt x="1245300" y="152933"/>
                </a:lnTo>
                <a:lnTo>
                  <a:pt x="1238452" y="155266"/>
                </a:lnTo>
                <a:close/>
              </a:path>
              <a:path w="1250314" h="197485">
                <a:moveTo>
                  <a:pt x="1246827" y="140082"/>
                </a:moveTo>
                <a:lnTo>
                  <a:pt x="1238056" y="140082"/>
                </a:lnTo>
                <a:lnTo>
                  <a:pt x="1241926" y="138543"/>
                </a:lnTo>
                <a:lnTo>
                  <a:pt x="1245002" y="135467"/>
                </a:lnTo>
                <a:lnTo>
                  <a:pt x="1246827" y="14008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2704" y="3504033"/>
            <a:ext cx="2435194" cy="199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2134" y="3820670"/>
            <a:ext cx="2093601" cy="197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65" y="633267"/>
            <a:ext cx="4457235" cy="308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451" y="1303054"/>
            <a:ext cx="6039092" cy="197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6451" y="1617458"/>
            <a:ext cx="6956524" cy="199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1959" y="1934245"/>
            <a:ext cx="1086485" cy="197485"/>
          </a:xfrm>
          <a:custGeom>
            <a:avLst/>
            <a:gdLst/>
            <a:ahLst/>
            <a:cxnLst/>
            <a:rect l="l" t="t" r="r" b="b"/>
            <a:pathLst>
              <a:path w="1086485" h="197485">
                <a:moveTo>
                  <a:pt x="17119" y="152587"/>
                </a:moveTo>
                <a:lnTo>
                  <a:pt x="0" y="152587"/>
                </a:lnTo>
                <a:lnTo>
                  <a:pt x="0" y="0"/>
                </a:lnTo>
                <a:lnTo>
                  <a:pt x="17119" y="0"/>
                </a:lnTo>
                <a:lnTo>
                  <a:pt x="17119" y="100930"/>
                </a:lnTo>
                <a:lnTo>
                  <a:pt x="55222" y="100930"/>
                </a:lnTo>
                <a:lnTo>
                  <a:pt x="56916" y="103015"/>
                </a:lnTo>
                <a:lnTo>
                  <a:pt x="35430" y="103015"/>
                </a:lnTo>
                <a:lnTo>
                  <a:pt x="17119" y="121027"/>
                </a:lnTo>
                <a:lnTo>
                  <a:pt x="17119" y="152587"/>
                </a:lnTo>
                <a:close/>
              </a:path>
              <a:path w="1086485" h="197485">
                <a:moveTo>
                  <a:pt x="55222" y="100930"/>
                </a:moveTo>
                <a:lnTo>
                  <a:pt x="17119" y="100930"/>
                </a:lnTo>
                <a:lnTo>
                  <a:pt x="75326" y="42128"/>
                </a:lnTo>
                <a:lnTo>
                  <a:pt x="96911" y="42128"/>
                </a:lnTo>
                <a:lnTo>
                  <a:pt x="48083" y="92147"/>
                </a:lnTo>
                <a:lnTo>
                  <a:pt x="55222" y="100930"/>
                </a:lnTo>
                <a:close/>
              </a:path>
              <a:path w="1086485" h="197485">
                <a:moveTo>
                  <a:pt x="97209" y="152587"/>
                </a:moveTo>
                <a:lnTo>
                  <a:pt x="75326" y="152587"/>
                </a:lnTo>
                <a:lnTo>
                  <a:pt x="35430" y="103015"/>
                </a:lnTo>
                <a:lnTo>
                  <a:pt x="56916" y="103015"/>
                </a:lnTo>
                <a:lnTo>
                  <a:pt x="97209" y="152587"/>
                </a:lnTo>
                <a:close/>
              </a:path>
              <a:path w="1086485" h="197485">
                <a:moveTo>
                  <a:pt x="151709" y="58206"/>
                </a:moveTo>
                <a:lnTo>
                  <a:pt x="134649" y="58206"/>
                </a:lnTo>
                <a:lnTo>
                  <a:pt x="139412" y="52648"/>
                </a:lnTo>
                <a:lnTo>
                  <a:pt x="145268" y="48133"/>
                </a:lnTo>
                <a:lnTo>
                  <a:pt x="159162" y="41186"/>
                </a:lnTo>
                <a:lnTo>
                  <a:pt x="166456" y="39449"/>
                </a:lnTo>
                <a:lnTo>
                  <a:pt x="174098" y="39449"/>
                </a:lnTo>
                <a:lnTo>
                  <a:pt x="189468" y="41673"/>
                </a:lnTo>
                <a:lnTo>
                  <a:pt x="200447" y="48344"/>
                </a:lnTo>
                <a:lnTo>
                  <a:pt x="204262" y="54782"/>
                </a:lnTo>
                <a:lnTo>
                  <a:pt x="161048" y="54782"/>
                </a:lnTo>
                <a:lnTo>
                  <a:pt x="154746" y="56519"/>
                </a:lnTo>
                <a:lnTo>
                  <a:pt x="151709" y="58206"/>
                </a:lnTo>
                <a:close/>
              </a:path>
              <a:path w="1086485" h="197485">
                <a:moveTo>
                  <a:pt x="134649" y="152587"/>
                </a:moveTo>
                <a:lnTo>
                  <a:pt x="117529" y="152587"/>
                </a:lnTo>
                <a:lnTo>
                  <a:pt x="117529" y="42128"/>
                </a:lnTo>
                <a:lnTo>
                  <a:pt x="134649" y="42128"/>
                </a:lnTo>
                <a:lnTo>
                  <a:pt x="134649" y="58206"/>
                </a:lnTo>
                <a:lnTo>
                  <a:pt x="151709" y="58206"/>
                </a:lnTo>
                <a:lnTo>
                  <a:pt x="142340" y="63367"/>
                </a:lnTo>
                <a:lnTo>
                  <a:pt x="137725" y="67336"/>
                </a:lnTo>
                <a:lnTo>
                  <a:pt x="134649" y="71902"/>
                </a:lnTo>
                <a:lnTo>
                  <a:pt x="134649" y="152587"/>
                </a:lnTo>
                <a:close/>
              </a:path>
              <a:path w="1086485" h="197485">
                <a:moveTo>
                  <a:pt x="209230" y="152587"/>
                </a:moveTo>
                <a:lnTo>
                  <a:pt x="192111" y="152587"/>
                </a:lnTo>
                <a:lnTo>
                  <a:pt x="192111" y="70562"/>
                </a:lnTo>
                <a:lnTo>
                  <a:pt x="189828" y="63863"/>
                </a:lnTo>
                <a:lnTo>
                  <a:pt x="185263" y="60290"/>
                </a:lnTo>
                <a:lnTo>
                  <a:pt x="180797" y="56618"/>
                </a:lnTo>
                <a:lnTo>
                  <a:pt x="174842" y="54782"/>
                </a:lnTo>
                <a:lnTo>
                  <a:pt x="204262" y="54782"/>
                </a:lnTo>
                <a:lnTo>
                  <a:pt x="207035" y="59462"/>
                </a:lnTo>
                <a:lnTo>
                  <a:pt x="209230" y="75028"/>
                </a:lnTo>
                <a:lnTo>
                  <a:pt x="209230" y="152587"/>
                </a:lnTo>
                <a:close/>
              </a:path>
              <a:path w="1086485" h="197485">
                <a:moveTo>
                  <a:pt x="291752" y="155266"/>
                </a:moveTo>
                <a:lnTo>
                  <a:pt x="252451" y="139040"/>
                </a:lnTo>
                <a:lnTo>
                  <a:pt x="237118" y="97209"/>
                </a:lnTo>
                <a:lnTo>
                  <a:pt x="238076" y="85002"/>
                </a:lnTo>
                <a:lnTo>
                  <a:pt x="260657" y="48492"/>
                </a:lnTo>
                <a:lnTo>
                  <a:pt x="291752" y="39449"/>
                </a:lnTo>
                <a:lnTo>
                  <a:pt x="303252" y="40454"/>
                </a:lnTo>
                <a:lnTo>
                  <a:pt x="313635" y="43468"/>
                </a:lnTo>
                <a:lnTo>
                  <a:pt x="322902" y="48492"/>
                </a:lnTo>
                <a:lnTo>
                  <a:pt x="330190" y="54782"/>
                </a:lnTo>
                <a:lnTo>
                  <a:pt x="291752" y="54782"/>
                </a:lnTo>
                <a:lnTo>
                  <a:pt x="284103" y="55536"/>
                </a:lnTo>
                <a:lnTo>
                  <a:pt x="255633" y="88267"/>
                </a:lnTo>
                <a:lnTo>
                  <a:pt x="254982" y="97209"/>
                </a:lnTo>
                <a:lnTo>
                  <a:pt x="255624" y="106290"/>
                </a:lnTo>
                <a:lnTo>
                  <a:pt x="284011" y="139338"/>
                </a:lnTo>
                <a:lnTo>
                  <a:pt x="291752" y="140082"/>
                </a:lnTo>
                <a:lnTo>
                  <a:pt x="329856" y="140082"/>
                </a:lnTo>
                <a:lnTo>
                  <a:pt x="322902" y="146139"/>
                </a:lnTo>
                <a:lnTo>
                  <a:pt x="313635" y="151210"/>
                </a:lnTo>
                <a:lnTo>
                  <a:pt x="303252" y="154252"/>
                </a:lnTo>
                <a:lnTo>
                  <a:pt x="291752" y="155266"/>
                </a:lnTo>
                <a:close/>
              </a:path>
              <a:path w="1086485" h="197485">
                <a:moveTo>
                  <a:pt x="329856" y="140082"/>
                </a:moveTo>
                <a:lnTo>
                  <a:pt x="291752" y="140082"/>
                </a:lnTo>
                <a:lnTo>
                  <a:pt x="299428" y="139328"/>
                </a:lnTo>
                <a:lnTo>
                  <a:pt x="306378" y="137068"/>
                </a:lnTo>
                <a:lnTo>
                  <a:pt x="328373" y="97209"/>
                </a:lnTo>
                <a:lnTo>
                  <a:pt x="327731" y="88388"/>
                </a:lnTo>
                <a:lnTo>
                  <a:pt x="299428" y="55536"/>
                </a:lnTo>
                <a:lnTo>
                  <a:pt x="291752" y="54782"/>
                </a:lnTo>
                <a:lnTo>
                  <a:pt x="330190" y="54782"/>
                </a:lnTo>
                <a:lnTo>
                  <a:pt x="346385" y="97209"/>
                </a:lnTo>
                <a:lnTo>
                  <a:pt x="345427" y="109369"/>
                </a:lnTo>
                <a:lnTo>
                  <a:pt x="342552" y="120395"/>
                </a:lnTo>
                <a:lnTo>
                  <a:pt x="337760" y="130285"/>
                </a:lnTo>
                <a:lnTo>
                  <a:pt x="331052" y="139040"/>
                </a:lnTo>
                <a:lnTo>
                  <a:pt x="329856" y="140082"/>
                </a:lnTo>
                <a:close/>
              </a:path>
              <a:path w="1086485" h="197485">
                <a:moveTo>
                  <a:pt x="412271" y="152587"/>
                </a:moveTo>
                <a:lnTo>
                  <a:pt x="395152" y="152587"/>
                </a:lnTo>
                <a:lnTo>
                  <a:pt x="359871" y="42128"/>
                </a:lnTo>
                <a:lnTo>
                  <a:pt x="377735" y="42128"/>
                </a:lnTo>
                <a:lnTo>
                  <a:pt x="404680" y="130108"/>
                </a:lnTo>
                <a:lnTo>
                  <a:pt x="419588" y="130108"/>
                </a:lnTo>
                <a:lnTo>
                  <a:pt x="412271" y="152587"/>
                </a:lnTo>
                <a:close/>
              </a:path>
              <a:path w="1086485" h="197485">
                <a:moveTo>
                  <a:pt x="419588" y="130108"/>
                </a:moveTo>
                <a:lnTo>
                  <a:pt x="404680" y="130108"/>
                </a:lnTo>
                <a:lnTo>
                  <a:pt x="433858" y="42128"/>
                </a:lnTo>
                <a:lnTo>
                  <a:pt x="448446" y="42128"/>
                </a:lnTo>
                <a:lnTo>
                  <a:pt x="455617" y="63863"/>
                </a:lnTo>
                <a:lnTo>
                  <a:pt x="441152" y="63863"/>
                </a:lnTo>
                <a:lnTo>
                  <a:pt x="419588" y="130108"/>
                </a:lnTo>
                <a:close/>
              </a:path>
              <a:path w="1086485" h="197485">
                <a:moveTo>
                  <a:pt x="494182" y="130108"/>
                </a:moveTo>
                <a:lnTo>
                  <a:pt x="477475" y="130108"/>
                </a:lnTo>
                <a:lnTo>
                  <a:pt x="504419" y="42128"/>
                </a:lnTo>
                <a:lnTo>
                  <a:pt x="522283" y="42128"/>
                </a:lnTo>
                <a:lnTo>
                  <a:pt x="494182" y="130108"/>
                </a:lnTo>
                <a:close/>
              </a:path>
              <a:path w="1086485" h="197485">
                <a:moveTo>
                  <a:pt x="487002" y="152587"/>
                </a:moveTo>
                <a:lnTo>
                  <a:pt x="469883" y="152587"/>
                </a:lnTo>
                <a:lnTo>
                  <a:pt x="441152" y="63863"/>
                </a:lnTo>
                <a:lnTo>
                  <a:pt x="455617" y="63863"/>
                </a:lnTo>
                <a:lnTo>
                  <a:pt x="477475" y="130108"/>
                </a:lnTo>
                <a:lnTo>
                  <a:pt x="494182" y="130108"/>
                </a:lnTo>
                <a:lnTo>
                  <a:pt x="487002" y="152587"/>
                </a:lnTo>
                <a:close/>
              </a:path>
              <a:path w="1086485" h="197485">
                <a:moveTo>
                  <a:pt x="559265" y="152587"/>
                </a:moveTo>
                <a:lnTo>
                  <a:pt x="542145" y="152587"/>
                </a:lnTo>
                <a:lnTo>
                  <a:pt x="542145" y="0"/>
                </a:lnTo>
                <a:lnTo>
                  <a:pt x="559265" y="0"/>
                </a:lnTo>
                <a:lnTo>
                  <a:pt x="559265" y="152587"/>
                </a:lnTo>
                <a:close/>
              </a:path>
              <a:path w="1086485" h="197485">
                <a:moveTo>
                  <a:pt x="643463" y="155266"/>
                </a:moveTo>
                <a:lnTo>
                  <a:pt x="602823" y="139040"/>
                </a:lnTo>
                <a:lnTo>
                  <a:pt x="587191" y="97209"/>
                </a:lnTo>
                <a:lnTo>
                  <a:pt x="588159" y="85486"/>
                </a:lnTo>
                <a:lnTo>
                  <a:pt x="610973" y="48827"/>
                </a:lnTo>
                <a:lnTo>
                  <a:pt x="641677" y="39449"/>
                </a:lnTo>
                <a:lnTo>
                  <a:pt x="653040" y="40491"/>
                </a:lnTo>
                <a:lnTo>
                  <a:pt x="663188" y="43580"/>
                </a:lnTo>
                <a:lnTo>
                  <a:pt x="672213" y="48744"/>
                </a:lnTo>
                <a:lnTo>
                  <a:pt x="677490" y="53591"/>
                </a:lnTo>
                <a:lnTo>
                  <a:pt x="641379" y="53591"/>
                </a:lnTo>
                <a:lnTo>
                  <a:pt x="634038" y="54261"/>
                </a:lnTo>
                <a:lnTo>
                  <a:pt x="606181" y="82983"/>
                </a:lnTo>
                <a:lnTo>
                  <a:pt x="605354" y="90361"/>
                </a:lnTo>
                <a:lnTo>
                  <a:pt x="694067" y="90361"/>
                </a:lnTo>
                <a:lnTo>
                  <a:pt x="694565" y="97209"/>
                </a:lnTo>
                <a:lnTo>
                  <a:pt x="694673" y="103015"/>
                </a:lnTo>
                <a:lnTo>
                  <a:pt x="605354" y="103015"/>
                </a:lnTo>
                <a:lnTo>
                  <a:pt x="606451" y="111044"/>
                </a:lnTo>
                <a:lnTo>
                  <a:pt x="637294" y="140464"/>
                </a:lnTo>
                <a:lnTo>
                  <a:pt x="645101" y="141124"/>
                </a:lnTo>
                <a:lnTo>
                  <a:pt x="684062" y="141124"/>
                </a:lnTo>
                <a:lnTo>
                  <a:pt x="678270" y="145804"/>
                </a:lnTo>
                <a:lnTo>
                  <a:pt x="667914" y="151061"/>
                </a:lnTo>
                <a:lnTo>
                  <a:pt x="656312" y="154215"/>
                </a:lnTo>
                <a:lnTo>
                  <a:pt x="643463" y="155266"/>
                </a:lnTo>
                <a:close/>
              </a:path>
              <a:path w="1086485" h="197485">
                <a:moveTo>
                  <a:pt x="694067" y="90361"/>
                </a:moveTo>
                <a:lnTo>
                  <a:pt x="677702" y="90361"/>
                </a:lnTo>
                <a:lnTo>
                  <a:pt x="677069" y="82983"/>
                </a:lnTo>
                <a:lnTo>
                  <a:pt x="675171" y="76181"/>
                </a:lnTo>
                <a:lnTo>
                  <a:pt x="641379" y="53591"/>
                </a:lnTo>
                <a:lnTo>
                  <a:pt x="677490" y="53591"/>
                </a:lnTo>
                <a:lnTo>
                  <a:pt x="680084" y="55973"/>
                </a:lnTo>
                <a:lnTo>
                  <a:pt x="686467" y="64784"/>
                </a:lnTo>
                <a:lnTo>
                  <a:pt x="691026" y="74842"/>
                </a:lnTo>
                <a:lnTo>
                  <a:pt x="693761" y="86146"/>
                </a:lnTo>
                <a:lnTo>
                  <a:pt x="694067" y="90361"/>
                </a:lnTo>
                <a:close/>
              </a:path>
              <a:path w="1086485" h="197485">
                <a:moveTo>
                  <a:pt x="684062" y="141124"/>
                </a:moveTo>
                <a:lnTo>
                  <a:pt x="645101" y="141124"/>
                </a:lnTo>
                <a:lnTo>
                  <a:pt x="654768" y="140259"/>
                </a:lnTo>
                <a:lnTo>
                  <a:pt x="663672" y="137663"/>
                </a:lnTo>
                <a:lnTo>
                  <a:pt x="671813" y="133337"/>
                </a:lnTo>
                <a:lnTo>
                  <a:pt x="679191" y="127280"/>
                </a:lnTo>
                <a:lnTo>
                  <a:pt x="687379" y="138445"/>
                </a:lnTo>
                <a:lnTo>
                  <a:pt x="684062" y="141124"/>
                </a:lnTo>
                <a:close/>
              </a:path>
              <a:path w="1086485" h="197485">
                <a:moveTo>
                  <a:pt x="819536" y="58801"/>
                </a:moveTo>
                <a:lnTo>
                  <a:pt x="802416" y="58801"/>
                </a:lnTo>
                <a:lnTo>
                  <a:pt x="802416" y="0"/>
                </a:lnTo>
                <a:lnTo>
                  <a:pt x="819536" y="0"/>
                </a:lnTo>
                <a:lnTo>
                  <a:pt x="819536" y="58801"/>
                </a:lnTo>
                <a:close/>
              </a:path>
              <a:path w="1086485" h="197485">
                <a:moveTo>
                  <a:pt x="772892" y="155266"/>
                </a:moveTo>
                <a:lnTo>
                  <a:pt x="765052" y="155266"/>
                </a:lnTo>
                <a:lnTo>
                  <a:pt x="754501" y="154280"/>
                </a:lnTo>
                <a:lnTo>
                  <a:pt x="723462" y="130945"/>
                </a:lnTo>
                <a:lnTo>
                  <a:pt x="715926" y="97506"/>
                </a:lnTo>
                <a:lnTo>
                  <a:pt x="716772" y="84927"/>
                </a:lnTo>
                <a:lnTo>
                  <a:pt x="736832" y="48325"/>
                </a:lnTo>
                <a:lnTo>
                  <a:pt x="765052" y="39449"/>
                </a:lnTo>
                <a:lnTo>
                  <a:pt x="772594" y="39449"/>
                </a:lnTo>
                <a:lnTo>
                  <a:pt x="779591" y="41186"/>
                </a:lnTo>
                <a:lnTo>
                  <a:pt x="786042" y="44659"/>
                </a:lnTo>
                <a:lnTo>
                  <a:pt x="792493" y="48033"/>
                </a:lnTo>
                <a:lnTo>
                  <a:pt x="797951" y="52747"/>
                </a:lnTo>
                <a:lnTo>
                  <a:pt x="799452" y="54782"/>
                </a:lnTo>
                <a:lnTo>
                  <a:pt x="769220" y="54782"/>
                </a:lnTo>
                <a:lnTo>
                  <a:pt x="761637" y="55508"/>
                </a:lnTo>
                <a:lnTo>
                  <a:pt x="734394" y="88249"/>
                </a:lnTo>
                <a:lnTo>
                  <a:pt x="733790" y="97506"/>
                </a:lnTo>
                <a:lnTo>
                  <a:pt x="734385" y="106522"/>
                </a:lnTo>
                <a:lnTo>
                  <a:pt x="761516" y="139347"/>
                </a:lnTo>
                <a:lnTo>
                  <a:pt x="769220" y="140082"/>
                </a:lnTo>
                <a:lnTo>
                  <a:pt x="799455" y="140082"/>
                </a:lnTo>
                <a:lnTo>
                  <a:pt x="798248" y="141720"/>
                </a:lnTo>
                <a:lnTo>
                  <a:pt x="792939" y="146334"/>
                </a:lnTo>
                <a:lnTo>
                  <a:pt x="780038" y="153480"/>
                </a:lnTo>
                <a:lnTo>
                  <a:pt x="772892" y="155266"/>
                </a:lnTo>
                <a:close/>
              </a:path>
              <a:path w="1086485" h="197485">
                <a:moveTo>
                  <a:pt x="799455" y="140082"/>
                </a:moveTo>
                <a:lnTo>
                  <a:pt x="776067" y="140082"/>
                </a:lnTo>
                <a:lnTo>
                  <a:pt x="782518" y="138395"/>
                </a:lnTo>
                <a:lnTo>
                  <a:pt x="794725" y="131646"/>
                </a:lnTo>
                <a:lnTo>
                  <a:pt x="799340" y="127528"/>
                </a:lnTo>
                <a:lnTo>
                  <a:pt x="802416" y="122665"/>
                </a:lnTo>
                <a:lnTo>
                  <a:pt x="802416" y="72497"/>
                </a:lnTo>
                <a:lnTo>
                  <a:pt x="799340" y="67634"/>
                </a:lnTo>
                <a:lnTo>
                  <a:pt x="794725" y="63466"/>
                </a:lnTo>
                <a:lnTo>
                  <a:pt x="782518" y="56519"/>
                </a:lnTo>
                <a:lnTo>
                  <a:pt x="776067" y="54782"/>
                </a:lnTo>
                <a:lnTo>
                  <a:pt x="799452" y="54782"/>
                </a:lnTo>
                <a:lnTo>
                  <a:pt x="802416" y="58801"/>
                </a:lnTo>
                <a:lnTo>
                  <a:pt x="819536" y="58801"/>
                </a:lnTo>
                <a:lnTo>
                  <a:pt x="819536" y="136063"/>
                </a:lnTo>
                <a:lnTo>
                  <a:pt x="802416" y="136063"/>
                </a:lnTo>
                <a:lnTo>
                  <a:pt x="799455" y="140082"/>
                </a:lnTo>
                <a:close/>
              </a:path>
              <a:path w="1086485" h="197485">
                <a:moveTo>
                  <a:pt x="819536" y="152587"/>
                </a:moveTo>
                <a:lnTo>
                  <a:pt x="802416" y="152587"/>
                </a:lnTo>
                <a:lnTo>
                  <a:pt x="802416" y="136063"/>
                </a:lnTo>
                <a:lnTo>
                  <a:pt x="819536" y="136063"/>
                </a:lnTo>
                <a:lnTo>
                  <a:pt x="819536" y="152587"/>
                </a:lnTo>
                <a:close/>
              </a:path>
              <a:path w="1086485" h="197485">
                <a:moveTo>
                  <a:pt x="904369" y="153927"/>
                </a:moveTo>
                <a:lnTo>
                  <a:pt x="896529" y="153927"/>
                </a:lnTo>
                <a:lnTo>
                  <a:pt x="885922" y="152940"/>
                </a:lnTo>
                <a:lnTo>
                  <a:pt x="854940" y="129643"/>
                </a:lnTo>
                <a:lnTo>
                  <a:pt x="847403" y="96762"/>
                </a:lnTo>
                <a:lnTo>
                  <a:pt x="848250" y="84211"/>
                </a:lnTo>
                <a:lnTo>
                  <a:pt x="868310" y="48157"/>
                </a:lnTo>
                <a:lnTo>
                  <a:pt x="896529" y="39449"/>
                </a:lnTo>
                <a:lnTo>
                  <a:pt x="907443" y="40658"/>
                </a:lnTo>
                <a:lnTo>
                  <a:pt x="917259" y="44287"/>
                </a:lnTo>
                <a:lnTo>
                  <a:pt x="925976" y="50335"/>
                </a:lnTo>
                <a:lnTo>
                  <a:pt x="929979" y="54782"/>
                </a:lnTo>
                <a:lnTo>
                  <a:pt x="900697" y="54782"/>
                </a:lnTo>
                <a:lnTo>
                  <a:pt x="892993" y="55508"/>
                </a:lnTo>
                <a:lnTo>
                  <a:pt x="865862" y="87830"/>
                </a:lnTo>
                <a:lnTo>
                  <a:pt x="865267" y="96762"/>
                </a:lnTo>
                <a:lnTo>
                  <a:pt x="865881" y="105824"/>
                </a:lnTo>
                <a:lnTo>
                  <a:pt x="893179" y="138175"/>
                </a:lnTo>
                <a:lnTo>
                  <a:pt x="900697" y="138891"/>
                </a:lnTo>
                <a:lnTo>
                  <a:pt x="930358" y="138891"/>
                </a:lnTo>
                <a:lnTo>
                  <a:pt x="929627" y="139933"/>
                </a:lnTo>
                <a:lnTo>
                  <a:pt x="924417" y="144647"/>
                </a:lnTo>
                <a:lnTo>
                  <a:pt x="917966" y="148418"/>
                </a:lnTo>
                <a:lnTo>
                  <a:pt x="911515" y="152091"/>
                </a:lnTo>
                <a:lnTo>
                  <a:pt x="904369" y="153927"/>
                </a:lnTo>
                <a:close/>
              </a:path>
              <a:path w="1086485" h="197485">
                <a:moveTo>
                  <a:pt x="950716" y="58801"/>
                </a:moveTo>
                <a:lnTo>
                  <a:pt x="933596" y="58801"/>
                </a:lnTo>
                <a:lnTo>
                  <a:pt x="933596" y="42128"/>
                </a:lnTo>
                <a:lnTo>
                  <a:pt x="950716" y="42128"/>
                </a:lnTo>
                <a:lnTo>
                  <a:pt x="950716" y="58801"/>
                </a:lnTo>
                <a:close/>
              </a:path>
              <a:path w="1086485" h="197485">
                <a:moveTo>
                  <a:pt x="930358" y="138891"/>
                </a:moveTo>
                <a:lnTo>
                  <a:pt x="906949" y="138891"/>
                </a:lnTo>
                <a:lnTo>
                  <a:pt x="913152" y="137204"/>
                </a:lnTo>
                <a:lnTo>
                  <a:pt x="925459" y="130455"/>
                </a:lnTo>
                <a:lnTo>
                  <a:pt x="930223" y="126089"/>
                </a:lnTo>
                <a:lnTo>
                  <a:pt x="933596" y="120729"/>
                </a:lnTo>
                <a:lnTo>
                  <a:pt x="933596" y="72497"/>
                </a:lnTo>
                <a:lnTo>
                  <a:pt x="930223" y="67237"/>
                </a:lnTo>
                <a:lnTo>
                  <a:pt x="925408" y="62970"/>
                </a:lnTo>
                <a:lnTo>
                  <a:pt x="913004" y="56420"/>
                </a:lnTo>
                <a:lnTo>
                  <a:pt x="906850" y="54782"/>
                </a:lnTo>
                <a:lnTo>
                  <a:pt x="929979" y="54782"/>
                </a:lnTo>
                <a:lnTo>
                  <a:pt x="933596" y="58801"/>
                </a:lnTo>
                <a:lnTo>
                  <a:pt x="950716" y="58801"/>
                </a:lnTo>
                <a:lnTo>
                  <a:pt x="950716" y="134276"/>
                </a:lnTo>
                <a:lnTo>
                  <a:pt x="933596" y="134276"/>
                </a:lnTo>
                <a:lnTo>
                  <a:pt x="930358" y="138891"/>
                </a:lnTo>
                <a:close/>
              </a:path>
              <a:path w="1086485" h="197485">
                <a:moveTo>
                  <a:pt x="938579" y="183254"/>
                </a:moveTo>
                <a:lnTo>
                  <a:pt x="898167" y="183254"/>
                </a:lnTo>
                <a:lnTo>
                  <a:pt x="906168" y="182705"/>
                </a:lnTo>
                <a:lnTo>
                  <a:pt x="913202" y="181058"/>
                </a:lnTo>
                <a:lnTo>
                  <a:pt x="933596" y="150056"/>
                </a:lnTo>
                <a:lnTo>
                  <a:pt x="933596" y="134276"/>
                </a:lnTo>
                <a:lnTo>
                  <a:pt x="950716" y="134276"/>
                </a:lnTo>
                <a:lnTo>
                  <a:pt x="950658" y="150056"/>
                </a:lnTo>
                <a:lnTo>
                  <a:pt x="949860" y="160309"/>
                </a:lnTo>
                <a:lnTo>
                  <a:pt x="947292" y="169930"/>
                </a:lnTo>
                <a:lnTo>
                  <a:pt x="943012" y="178173"/>
                </a:lnTo>
                <a:lnTo>
                  <a:pt x="938579" y="183254"/>
                </a:lnTo>
                <a:close/>
              </a:path>
              <a:path w="1086485" h="197485">
                <a:moveTo>
                  <a:pt x="898167" y="197395"/>
                </a:moveTo>
                <a:lnTo>
                  <a:pt x="888738" y="197395"/>
                </a:lnTo>
                <a:lnTo>
                  <a:pt x="880600" y="196254"/>
                </a:lnTo>
                <a:lnTo>
                  <a:pt x="866905" y="191689"/>
                </a:lnTo>
                <a:lnTo>
                  <a:pt x="860206" y="187322"/>
                </a:lnTo>
                <a:lnTo>
                  <a:pt x="853656" y="180872"/>
                </a:lnTo>
                <a:lnTo>
                  <a:pt x="862289" y="168069"/>
                </a:lnTo>
                <a:lnTo>
                  <a:pt x="866855" y="173626"/>
                </a:lnTo>
                <a:lnTo>
                  <a:pt x="871966" y="177547"/>
                </a:lnTo>
                <a:lnTo>
                  <a:pt x="883379" y="182112"/>
                </a:lnTo>
                <a:lnTo>
                  <a:pt x="890227" y="183254"/>
                </a:lnTo>
                <a:lnTo>
                  <a:pt x="938579" y="183254"/>
                </a:lnTo>
                <a:lnTo>
                  <a:pt x="937020" y="185040"/>
                </a:lnTo>
                <a:lnTo>
                  <a:pt x="929456" y="190445"/>
                </a:lnTo>
                <a:lnTo>
                  <a:pt x="920459" y="194306"/>
                </a:lnTo>
                <a:lnTo>
                  <a:pt x="910029" y="196623"/>
                </a:lnTo>
                <a:lnTo>
                  <a:pt x="898167" y="197395"/>
                </a:lnTo>
                <a:close/>
              </a:path>
              <a:path w="1086485" h="197485">
                <a:moveTo>
                  <a:pt x="1034924" y="155266"/>
                </a:moveTo>
                <a:lnTo>
                  <a:pt x="994283" y="139040"/>
                </a:lnTo>
                <a:lnTo>
                  <a:pt x="978652" y="97209"/>
                </a:lnTo>
                <a:lnTo>
                  <a:pt x="979620" y="85486"/>
                </a:lnTo>
                <a:lnTo>
                  <a:pt x="1002434" y="48827"/>
                </a:lnTo>
                <a:lnTo>
                  <a:pt x="1033138" y="39449"/>
                </a:lnTo>
                <a:lnTo>
                  <a:pt x="1044500" y="40491"/>
                </a:lnTo>
                <a:lnTo>
                  <a:pt x="1054648" y="43580"/>
                </a:lnTo>
                <a:lnTo>
                  <a:pt x="1063673" y="48744"/>
                </a:lnTo>
                <a:lnTo>
                  <a:pt x="1068951" y="53591"/>
                </a:lnTo>
                <a:lnTo>
                  <a:pt x="1032839" y="53591"/>
                </a:lnTo>
                <a:lnTo>
                  <a:pt x="1025499" y="54261"/>
                </a:lnTo>
                <a:lnTo>
                  <a:pt x="997642" y="82983"/>
                </a:lnTo>
                <a:lnTo>
                  <a:pt x="996814" y="90361"/>
                </a:lnTo>
                <a:lnTo>
                  <a:pt x="1085528" y="90361"/>
                </a:lnTo>
                <a:lnTo>
                  <a:pt x="1086026" y="97209"/>
                </a:lnTo>
                <a:lnTo>
                  <a:pt x="1086134" y="103015"/>
                </a:lnTo>
                <a:lnTo>
                  <a:pt x="996814" y="103015"/>
                </a:lnTo>
                <a:lnTo>
                  <a:pt x="997912" y="111044"/>
                </a:lnTo>
                <a:lnTo>
                  <a:pt x="1028755" y="140464"/>
                </a:lnTo>
                <a:lnTo>
                  <a:pt x="1036561" y="141124"/>
                </a:lnTo>
                <a:lnTo>
                  <a:pt x="1075522" y="141124"/>
                </a:lnTo>
                <a:lnTo>
                  <a:pt x="1069730" y="145804"/>
                </a:lnTo>
                <a:lnTo>
                  <a:pt x="1059375" y="151061"/>
                </a:lnTo>
                <a:lnTo>
                  <a:pt x="1047773" y="154215"/>
                </a:lnTo>
                <a:lnTo>
                  <a:pt x="1034924" y="155266"/>
                </a:lnTo>
                <a:close/>
              </a:path>
              <a:path w="1086485" h="197485">
                <a:moveTo>
                  <a:pt x="1085528" y="90361"/>
                </a:moveTo>
                <a:lnTo>
                  <a:pt x="1069163" y="90361"/>
                </a:lnTo>
                <a:lnTo>
                  <a:pt x="1068530" y="82983"/>
                </a:lnTo>
                <a:lnTo>
                  <a:pt x="1066632" y="76181"/>
                </a:lnTo>
                <a:lnTo>
                  <a:pt x="1032839" y="53591"/>
                </a:lnTo>
                <a:lnTo>
                  <a:pt x="1068951" y="53591"/>
                </a:lnTo>
                <a:lnTo>
                  <a:pt x="1071545" y="55973"/>
                </a:lnTo>
                <a:lnTo>
                  <a:pt x="1077927" y="64784"/>
                </a:lnTo>
                <a:lnTo>
                  <a:pt x="1082486" y="74842"/>
                </a:lnTo>
                <a:lnTo>
                  <a:pt x="1085222" y="86146"/>
                </a:lnTo>
                <a:lnTo>
                  <a:pt x="1085528" y="90361"/>
                </a:lnTo>
                <a:close/>
              </a:path>
              <a:path w="1086485" h="197485">
                <a:moveTo>
                  <a:pt x="1075522" y="141124"/>
                </a:moveTo>
                <a:lnTo>
                  <a:pt x="1036561" y="141124"/>
                </a:lnTo>
                <a:lnTo>
                  <a:pt x="1046228" y="140259"/>
                </a:lnTo>
                <a:lnTo>
                  <a:pt x="1055132" y="137663"/>
                </a:lnTo>
                <a:lnTo>
                  <a:pt x="1063273" y="133337"/>
                </a:lnTo>
                <a:lnTo>
                  <a:pt x="1070652" y="127280"/>
                </a:lnTo>
                <a:lnTo>
                  <a:pt x="1078839" y="138445"/>
                </a:lnTo>
                <a:lnTo>
                  <a:pt x="1075522" y="141124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2704" y="2246416"/>
            <a:ext cx="5823615" cy="196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6298" y="2546130"/>
            <a:ext cx="3956214" cy="156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6298" y="2793842"/>
            <a:ext cx="4670913" cy="156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65" y="633714"/>
            <a:ext cx="6529912" cy="307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2134" y="1303203"/>
            <a:ext cx="2650150" cy="19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9003" y="1601131"/>
            <a:ext cx="2477540" cy="124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9003" y="1848843"/>
            <a:ext cx="6175997" cy="157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2134" y="2113032"/>
            <a:ext cx="4559437" cy="199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80</Words>
  <Application>Microsoft Macintosh PowerPoint</Application>
  <PresentationFormat>On-screen Show (16:9)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Alexander Kirlik</cp:lastModifiedBy>
  <cp:revision>2</cp:revision>
  <dcterms:created xsi:type="dcterms:W3CDTF">2020-10-28T21:07:03Z</dcterms:created>
  <dcterms:modified xsi:type="dcterms:W3CDTF">2021-11-17T17:53:57Z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